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1" r:id="rId5"/>
    <p:sldId id="263" r:id="rId6"/>
    <p:sldId id="264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77A404-DD70-4347-9F6D-B6CB627B856C}" type="doc">
      <dgm:prSet loTypeId="urn:microsoft.com/office/officeart/2005/8/layout/hierarchy3" loCatId="hierarchy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288643C6-F8C3-4069-878D-97B586F543DE}">
      <dgm:prSet phldrT="[Текст]"/>
      <dgm:spPr/>
      <dgm:t>
        <a:bodyPr/>
        <a:lstStyle/>
        <a:p>
          <a:r>
            <a:rPr lang="ru-RU"/>
            <a:t>Оперативное реагирование</a:t>
          </a:r>
        </a:p>
      </dgm:t>
    </dgm:pt>
    <dgm:pt modelId="{09A4172B-6C77-4254-AB24-7CB488B26B94}" type="parTrans" cxnId="{546C96A2-EE06-4C63-B17E-AE59DAEB07DF}">
      <dgm:prSet/>
      <dgm:spPr/>
      <dgm:t>
        <a:bodyPr/>
        <a:lstStyle/>
        <a:p>
          <a:endParaRPr lang="ru-RU"/>
        </a:p>
      </dgm:t>
    </dgm:pt>
    <dgm:pt modelId="{A83DDCFE-1280-4EB6-A34C-05260776D7EC}" type="sibTrans" cxnId="{546C96A2-EE06-4C63-B17E-AE59DAEB07DF}">
      <dgm:prSet/>
      <dgm:spPr/>
      <dgm:t>
        <a:bodyPr/>
        <a:lstStyle/>
        <a:p>
          <a:endParaRPr lang="ru-RU"/>
        </a:p>
      </dgm:t>
    </dgm:pt>
    <dgm:pt modelId="{A9FD6ACE-0E80-45AD-A34E-0D868AFA953A}">
      <dgm:prSet phldrT="[Текст]"/>
      <dgm:spPr/>
      <dgm:t>
        <a:bodyPr/>
        <a:lstStyle/>
        <a:p>
          <a:r>
            <a:rPr lang="ru-RU"/>
            <a:t>Оперативный дежурный</a:t>
          </a:r>
        </a:p>
      </dgm:t>
    </dgm:pt>
    <dgm:pt modelId="{178A7F16-F1D7-4F84-9F07-8352BB0B7ECE}" type="parTrans" cxnId="{3E39B9D8-4E22-4FF5-A7FF-6174A770E6FF}">
      <dgm:prSet/>
      <dgm:spPr/>
      <dgm:t>
        <a:bodyPr/>
        <a:lstStyle/>
        <a:p>
          <a:endParaRPr lang="ru-RU"/>
        </a:p>
      </dgm:t>
    </dgm:pt>
    <dgm:pt modelId="{14C8A7E9-CA38-4B36-9B1F-1DEB29761BE1}" type="sibTrans" cxnId="{3E39B9D8-4E22-4FF5-A7FF-6174A770E6FF}">
      <dgm:prSet/>
      <dgm:spPr/>
      <dgm:t>
        <a:bodyPr/>
        <a:lstStyle/>
        <a:p>
          <a:endParaRPr lang="ru-RU"/>
        </a:p>
      </dgm:t>
    </dgm:pt>
    <dgm:pt modelId="{A48C9520-F141-40D0-A320-848406A25AFE}">
      <dgm:prSet phldrT="[Текст]"/>
      <dgm:spPr/>
      <dgm:t>
        <a:bodyPr/>
        <a:lstStyle/>
        <a:p>
          <a:r>
            <a:rPr lang="ru-RU"/>
            <a:t>Хозяйственное</a:t>
          </a:r>
        </a:p>
      </dgm:t>
    </dgm:pt>
    <dgm:pt modelId="{2E24F6FC-0158-430D-BA65-310457C21008}" type="parTrans" cxnId="{DCCF2A7E-2E1D-4090-9A52-7ECF9BEF7D49}">
      <dgm:prSet/>
      <dgm:spPr/>
      <dgm:t>
        <a:bodyPr/>
        <a:lstStyle/>
        <a:p>
          <a:endParaRPr lang="ru-RU"/>
        </a:p>
      </dgm:t>
    </dgm:pt>
    <dgm:pt modelId="{B79D7531-2D58-4C93-90CB-FB911470D2BE}" type="sibTrans" cxnId="{DCCF2A7E-2E1D-4090-9A52-7ECF9BEF7D49}">
      <dgm:prSet/>
      <dgm:spPr/>
      <dgm:t>
        <a:bodyPr/>
        <a:lstStyle/>
        <a:p>
          <a:endParaRPr lang="ru-RU"/>
        </a:p>
      </dgm:t>
    </dgm:pt>
    <dgm:pt modelId="{4B835496-7136-4050-89FE-4D0DE111A7DF}">
      <dgm:prSet phldrT="[Текст]"/>
      <dgm:spPr/>
      <dgm:t>
        <a:bodyPr/>
        <a:lstStyle/>
        <a:p>
          <a:r>
            <a:rPr lang="ru-RU"/>
            <a:t>Оборудование</a:t>
          </a:r>
        </a:p>
      </dgm:t>
    </dgm:pt>
    <dgm:pt modelId="{49A1A2F8-5F18-4895-8814-15A9AD43F102}" type="parTrans" cxnId="{FFC192AB-894F-42D2-BD12-83E17095318A}">
      <dgm:prSet/>
      <dgm:spPr/>
      <dgm:t>
        <a:bodyPr/>
        <a:lstStyle/>
        <a:p>
          <a:endParaRPr lang="ru-RU"/>
        </a:p>
      </dgm:t>
    </dgm:pt>
    <dgm:pt modelId="{974F93F0-0C02-4861-B839-242E4470F33F}" type="sibTrans" cxnId="{FFC192AB-894F-42D2-BD12-83E17095318A}">
      <dgm:prSet/>
      <dgm:spPr/>
      <dgm:t>
        <a:bodyPr/>
        <a:lstStyle/>
        <a:p>
          <a:endParaRPr lang="ru-RU"/>
        </a:p>
      </dgm:t>
    </dgm:pt>
    <dgm:pt modelId="{0AB22CB5-29FD-45D2-8535-C2C2F9A50D87}">
      <dgm:prSet phldrT="[Текст]"/>
      <dgm:spPr/>
      <dgm:t>
        <a:bodyPr/>
        <a:lstStyle/>
        <a:p>
          <a:r>
            <a:rPr lang="ru-RU"/>
            <a:t>Маркетинг</a:t>
          </a:r>
        </a:p>
      </dgm:t>
    </dgm:pt>
    <dgm:pt modelId="{9E78FF10-1D98-4274-9D0F-178423F597ED}" type="parTrans" cxnId="{C57F4024-879F-4FB0-B93B-585E431DE4B7}">
      <dgm:prSet/>
      <dgm:spPr/>
      <dgm:t>
        <a:bodyPr/>
        <a:lstStyle/>
        <a:p>
          <a:endParaRPr lang="ru-RU"/>
        </a:p>
      </dgm:t>
    </dgm:pt>
    <dgm:pt modelId="{8B825586-D080-4672-A32D-6FD3FD804D9C}" type="sibTrans" cxnId="{C57F4024-879F-4FB0-B93B-585E431DE4B7}">
      <dgm:prSet/>
      <dgm:spPr/>
      <dgm:t>
        <a:bodyPr/>
        <a:lstStyle/>
        <a:p>
          <a:endParaRPr lang="ru-RU"/>
        </a:p>
      </dgm:t>
    </dgm:pt>
    <dgm:pt modelId="{5A5BA45A-77E1-456E-B0E6-7E6D6804852C}">
      <dgm:prSet phldrT="[Текст]"/>
      <dgm:spPr/>
      <dgm:t>
        <a:bodyPr/>
        <a:lstStyle/>
        <a:p>
          <a:r>
            <a:rPr lang="en-US"/>
            <a:t>PR</a:t>
          </a:r>
          <a:endParaRPr lang="ru-RU"/>
        </a:p>
      </dgm:t>
    </dgm:pt>
    <dgm:pt modelId="{7BF96A46-CD2B-4370-947A-3CAC30107E41}" type="parTrans" cxnId="{7EAA69C0-A6BC-4AED-A342-7F576C96E2C9}">
      <dgm:prSet/>
      <dgm:spPr/>
      <dgm:t>
        <a:bodyPr/>
        <a:lstStyle/>
        <a:p>
          <a:endParaRPr lang="ru-RU"/>
        </a:p>
      </dgm:t>
    </dgm:pt>
    <dgm:pt modelId="{00B16209-1638-45F7-AD79-6E62C80FC768}" type="sibTrans" cxnId="{7EAA69C0-A6BC-4AED-A342-7F576C96E2C9}">
      <dgm:prSet/>
      <dgm:spPr/>
      <dgm:t>
        <a:bodyPr/>
        <a:lstStyle/>
        <a:p>
          <a:endParaRPr lang="ru-RU"/>
        </a:p>
      </dgm:t>
    </dgm:pt>
    <dgm:pt modelId="{3B78C743-9F20-4960-8995-8482F874F1A7}">
      <dgm:prSet phldrT="[Текст]"/>
      <dgm:spPr/>
      <dgm:t>
        <a:bodyPr/>
        <a:lstStyle/>
        <a:p>
          <a:r>
            <a:rPr lang="ru-RU"/>
            <a:t>Учебная часть</a:t>
          </a:r>
        </a:p>
      </dgm:t>
    </dgm:pt>
    <dgm:pt modelId="{7F3C72BF-FA19-475D-95EC-0F8A00FDA325}" type="parTrans" cxnId="{01D3D181-1083-49CC-8739-5AB5C17C773B}">
      <dgm:prSet/>
      <dgm:spPr/>
      <dgm:t>
        <a:bodyPr/>
        <a:lstStyle/>
        <a:p>
          <a:endParaRPr lang="ru-RU"/>
        </a:p>
      </dgm:t>
    </dgm:pt>
    <dgm:pt modelId="{7086880C-4BA7-4E78-81BA-96BAA511693E}" type="sibTrans" cxnId="{01D3D181-1083-49CC-8739-5AB5C17C773B}">
      <dgm:prSet/>
      <dgm:spPr/>
      <dgm:t>
        <a:bodyPr/>
        <a:lstStyle/>
        <a:p>
          <a:endParaRPr lang="ru-RU"/>
        </a:p>
      </dgm:t>
    </dgm:pt>
    <dgm:pt modelId="{65204F77-9E66-468C-B7E6-DEEA4DFE743C}">
      <dgm:prSet phldrT="[Текст]"/>
      <dgm:spPr/>
      <dgm:t>
        <a:bodyPr/>
        <a:lstStyle/>
        <a:p>
          <a:r>
            <a:rPr lang="ru-RU"/>
            <a:t>Размещение добровольцев и лекторов</a:t>
          </a:r>
        </a:p>
      </dgm:t>
    </dgm:pt>
    <dgm:pt modelId="{598AB01E-5BD3-4D44-9739-4CBAC6A25928}" type="parTrans" cxnId="{7081C1FB-A2C3-4DF9-B29C-CAD385A906FD}">
      <dgm:prSet/>
      <dgm:spPr/>
      <dgm:t>
        <a:bodyPr/>
        <a:lstStyle/>
        <a:p>
          <a:endParaRPr lang="ru-RU"/>
        </a:p>
      </dgm:t>
    </dgm:pt>
    <dgm:pt modelId="{0EA37061-629C-4750-BAF8-A7BB11D036B3}" type="sibTrans" cxnId="{7081C1FB-A2C3-4DF9-B29C-CAD385A906FD}">
      <dgm:prSet/>
      <dgm:spPr/>
      <dgm:t>
        <a:bodyPr/>
        <a:lstStyle/>
        <a:p>
          <a:endParaRPr lang="ru-RU"/>
        </a:p>
      </dgm:t>
    </dgm:pt>
    <dgm:pt modelId="{3E92666A-AA42-4D08-93A2-C98D79F36FB9}">
      <dgm:prSet phldrT="[Текст]"/>
      <dgm:spPr/>
      <dgm:t>
        <a:bodyPr/>
        <a:lstStyle/>
        <a:p>
          <a:r>
            <a:rPr lang="en-US"/>
            <a:t>IT</a:t>
          </a:r>
          <a:endParaRPr lang="ru-RU"/>
        </a:p>
      </dgm:t>
    </dgm:pt>
    <dgm:pt modelId="{D6D84E2A-B44F-4944-A2F3-FEB2DEE62D06}" type="parTrans" cxnId="{553B44A3-0205-41E9-BEAB-F7B39D30B20F}">
      <dgm:prSet/>
      <dgm:spPr/>
      <dgm:t>
        <a:bodyPr/>
        <a:lstStyle/>
        <a:p>
          <a:endParaRPr lang="ru-RU"/>
        </a:p>
      </dgm:t>
    </dgm:pt>
    <dgm:pt modelId="{61CA5A1A-0F32-4458-8DDB-743CE5B7ED62}" type="sibTrans" cxnId="{553B44A3-0205-41E9-BEAB-F7B39D30B20F}">
      <dgm:prSet/>
      <dgm:spPr/>
      <dgm:t>
        <a:bodyPr/>
        <a:lstStyle/>
        <a:p>
          <a:endParaRPr lang="ru-RU"/>
        </a:p>
      </dgm:t>
    </dgm:pt>
    <dgm:pt modelId="{7C5FF8AB-436C-4BF4-B576-21590884E3D0}">
      <dgm:prSet phldrT="[Текст]"/>
      <dgm:spPr/>
      <dgm:t>
        <a:bodyPr/>
        <a:lstStyle/>
        <a:p>
          <a:r>
            <a:rPr lang="ru-RU"/>
            <a:t>Профилактика</a:t>
          </a:r>
        </a:p>
      </dgm:t>
    </dgm:pt>
    <dgm:pt modelId="{EA499F01-FEB7-49E5-90B6-8A1800D2E5F7}" type="parTrans" cxnId="{9EC12FCC-67A6-4054-A8B3-2606FE572384}">
      <dgm:prSet/>
      <dgm:spPr/>
      <dgm:t>
        <a:bodyPr/>
        <a:lstStyle/>
        <a:p>
          <a:endParaRPr lang="ru-RU"/>
        </a:p>
      </dgm:t>
    </dgm:pt>
    <dgm:pt modelId="{304D3DD1-3C21-488B-B96A-E488FBC7B2F3}" type="sibTrans" cxnId="{9EC12FCC-67A6-4054-A8B3-2606FE572384}">
      <dgm:prSet/>
      <dgm:spPr/>
      <dgm:t>
        <a:bodyPr/>
        <a:lstStyle/>
        <a:p>
          <a:endParaRPr lang="ru-RU"/>
        </a:p>
      </dgm:t>
    </dgm:pt>
    <dgm:pt modelId="{6E2419A5-27D7-421B-BC78-BF850D44E09A}">
      <dgm:prSet phldrT="[Текст]"/>
      <dgm:spPr/>
      <dgm:t>
        <a:bodyPr/>
        <a:lstStyle/>
        <a:p>
          <a:r>
            <a:rPr lang="ru-RU"/>
            <a:t>Лекторы</a:t>
          </a:r>
        </a:p>
      </dgm:t>
    </dgm:pt>
    <dgm:pt modelId="{C112D6E1-F4A4-4EDC-B83E-70FC64A99FF1}" type="parTrans" cxnId="{52F0170D-98C4-4A01-89A7-379FC686EB00}">
      <dgm:prSet/>
      <dgm:spPr/>
      <dgm:t>
        <a:bodyPr/>
        <a:lstStyle/>
        <a:p>
          <a:endParaRPr lang="ru-RU"/>
        </a:p>
      </dgm:t>
    </dgm:pt>
    <dgm:pt modelId="{600C5518-B6C3-4467-920C-6284A3579CE9}" type="sibTrans" cxnId="{52F0170D-98C4-4A01-89A7-379FC686EB00}">
      <dgm:prSet/>
      <dgm:spPr/>
      <dgm:t>
        <a:bodyPr/>
        <a:lstStyle/>
        <a:p>
          <a:endParaRPr lang="ru-RU"/>
        </a:p>
      </dgm:t>
    </dgm:pt>
    <dgm:pt modelId="{2F9BE942-F8CD-44FC-9707-2690321CD6C5}">
      <dgm:prSet phldrT="[Текст]"/>
      <dgm:spPr/>
      <dgm:t>
        <a:bodyPr/>
        <a:lstStyle/>
        <a:p>
          <a:r>
            <a:rPr lang="ru-RU"/>
            <a:t>Обучение теория</a:t>
          </a:r>
        </a:p>
      </dgm:t>
    </dgm:pt>
    <dgm:pt modelId="{8BBB5A43-FBD6-4366-BF88-E01C4A01A1B4}" type="parTrans" cxnId="{2F9270F2-390E-4EED-A8DC-B80BB610AAD4}">
      <dgm:prSet/>
      <dgm:spPr/>
      <dgm:t>
        <a:bodyPr/>
        <a:lstStyle/>
        <a:p>
          <a:endParaRPr lang="ru-RU"/>
        </a:p>
      </dgm:t>
    </dgm:pt>
    <dgm:pt modelId="{567F83CC-6047-4F9D-9670-711C6965049A}" type="sibTrans" cxnId="{2F9270F2-390E-4EED-A8DC-B80BB610AAD4}">
      <dgm:prSet/>
      <dgm:spPr/>
      <dgm:t>
        <a:bodyPr/>
        <a:lstStyle/>
        <a:p>
          <a:endParaRPr lang="ru-RU"/>
        </a:p>
      </dgm:t>
    </dgm:pt>
    <dgm:pt modelId="{94D8230D-7059-4C9D-82AD-3E5AD7796D59}">
      <dgm:prSet phldrT="[Текст]"/>
      <dgm:spPr/>
      <dgm:t>
        <a:bodyPr/>
        <a:lstStyle/>
        <a:p>
          <a:r>
            <a:rPr lang="ru-RU"/>
            <a:t>Обучение практика</a:t>
          </a:r>
        </a:p>
      </dgm:t>
    </dgm:pt>
    <dgm:pt modelId="{6A7A873F-BE24-4FD7-B4AC-B27994A36A76}" type="parTrans" cxnId="{59B4A61A-518F-4956-8C89-16E0115C45C2}">
      <dgm:prSet/>
      <dgm:spPr/>
      <dgm:t>
        <a:bodyPr/>
        <a:lstStyle/>
        <a:p>
          <a:endParaRPr lang="ru-RU"/>
        </a:p>
      </dgm:t>
    </dgm:pt>
    <dgm:pt modelId="{37EFC05A-D7C1-4EC6-B514-C31B15AD54E5}" type="sibTrans" cxnId="{59B4A61A-518F-4956-8C89-16E0115C45C2}">
      <dgm:prSet/>
      <dgm:spPr/>
      <dgm:t>
        <a:bodyPr/>
        <a:lstStyle/>
        <a:p>
          <a:endParaRPr lang="ru-RU"/>
        </a:p>
      </dgm:t>
    </dgm:pt>
    <dgm:pt modelId="{42CF0ECA-8FA0-4459-9BEE-66D12B03BCD6}">
      <dgm:prSet phldrT="[Текст]"/>
      <dgm:spPr/>
      <dgm:t>
        <a:bodyPr/>
        <a:lstStyle/>
        <a:p>
          <a:r>
            <a:rPr lang="ru-RU"/>
            <a:t>Инструкторы</a:t>
          </a:r>
        </a:p>
      </dgm:t>
    </dgm:pt>
    <dgm:pt modelId="{5FB9F058-F3EA-4FCD-8B77-A22C14430103}" type="parTrans" cxnId="{DC804A43-9695-4352-AF6F-16649BD8A441}">
      <dgm:prSet/>
      <dgm:spPr/>
      <dgm:t>
        <a:bodyPr/>
        <a:lstStyle/>
        <a:p>
          <a:endParaRPr lang="ru-RU"/>
        </a:p>
      </dgm:t>
    </dgm:pt>
    <dgm:pt modelId="{8096D763-2241-4F35-B4E6-8B04D584DD13}" type="sibTrans" cxnId="{DC804A43-9695-4352-AF6F-16649BD8A441}">
      <dgm:prSet/>
      <dgm:spPr/>
      <dgm:t>
        <a:bodyPr/>
        <a:lstStyle/>
        <a:p>
          <a:endParaRPr lang="ru-RU"/>
        </a:p>
      </dgm:t>
    </dgm:pt>
    <dgm:pt modelId="{32FC8211-57A1-4C66-8B7B-332827B217E1}">
      <dgm:prSet phldrT="[Текст]"/>
      <dgm:spPr/>
      <dgm:t>
        <a:bodyPr/>
        <a:lstStyle/>
        <a:p>
          <a:r>
            <a:rPr lang="ru-RU"/>
            <a:t>Дежурная смена</a:t>
          </a:r>
        </a:p>
      </dgm:t>
    </dgm:pt>
    <dgm:pt modelId="{153D6819-826E-47DB-A966-5E958B686AA7}" type="parTrans" cxnId="{610A1D60-2309-4BD9-A379-F735AF7CF4BA}">
      <dgm:prSet/>
      <dgm:spPr/>
      <dgm:t>
        <a:bodyPr/>
        <a:lstStyle/>
        <a:p>
          <a:endParaRPr lang="ru-RU"/>
        </a:p>
      </dgm:t>
    </dgm:pt>
    <dgm:pt modelId="{9DD4EAE9-7890-4FED-B35A-308069448A6E}" type="sibTrans" cxnId="{610A1D60-2309-4BD9-A379-F735AF7CF4BA}">
      <dgm:prSet/>
      <dgm:spPr/>
      <dgm:t>
        <a:bodyPr/>
        <a:lstStyle/>
        <a:p>
          <a:endParaRPr lang="ru-RU"/>
        </a:p>
      </dgm:t>
    </dgm:pt>
    <dgm:pt modelId="{C090A649-B3D4-481B-980F-659629967574}" type="pres">
      <dgm:prSet presAssocID="{5377A404-DD70-4347-9F6D-B6CB627B856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D6AF9B-F6E1-4B04-9A72-3EE1DC79EE2A}" type="pres">
      <dgm:prSet presAssocID="{288643C6-F8C3-4069-878D-97B586F543DE}" presName="root" presStyleCnt="0"/>
      <dgm:spPr/>
    </dgm:pt>
    <dgm:pt modelId="{E4E85199-C01C-4F4C-8A3E-60C72846B482}" type="pres">
      <dgm:prSet presAssocID="{288643C6-F8C3-4069-878D-97B586F543DE}" presName="rootComposite" presStyleCnt="0"/>
      <dgm:spPr/>
    </dgm:pt>
    <dgm:pt modelId="{CC6A9445-6817-4036-86FA-F6F85D14DD7F}" type="pres">
      <dgm:prSet presAssocID="{288643C6-F8C3-4069-878D-97B586F543DE}" presName="rootText" presStyleLbl="node1" presStyleIdx="0" presStyleCnt="4"/>
      <dgm:spPr/>
    </dgm:pt>
    <dgm:pt modelId="{DAE5BC73-91AA-4F7A-9ECA-AEC5ED924586}" type="pres">
      <dgm:prSet presAssocID="{288643C6-F8C3-4069-878D-97B586F543DE}" presName="rootConnector" presStyleLbl="node1" presStyleIdx="0" presStyleCnt="4"/>
      <dgm:spPr/>
    </dgm:pt>
    <dgm:pt modelId="{38DCCD9F-1794-4B2B-8B8E-647A7295D4CB}" type="pres">
      <dgm:prSet presAssocID="{288643C6-F8C3-4069-878D-97B586F543DE}" presName="childShape" presStyleCnt="0"/>
      <dgm:spPr/>
    </dgm:pt>
    <dgm:pt modelId="{BB5157CF-38D0-4DFF-84B6-2699D2C734B7}" type="pres">
      <dgm:prSet presAssocID="{178A7F16-F1D7-4F84-9F07-8352BB0B7ECE}" presName="Name13" presStyleLbl="parChTrans1D2" presStyleIdx="0" presStyleCnt="11"/>
      <dgm:spPr/>
    </dgm:pt>
    <dgm:pt modelId="{E6F07FED-F0BD-4EF7-8D3A-4695AB142C2A}" type="pres">
      <dgm:prSet presAssocID="{A9FD6ACE-0E80-45AD-A34E-0D868AFA953A}" presName="childText" presStyleLbl="bgAcc1" presStyleIdx="0" presStyleCnt="11">
        <dgm:presLayoutVars>
          <dgm:bulletEnabled val="1"/>
        </dgm:presLayoutVars>
      </dgm:prSet>
      <dgm:spPr/>
    </dgm:pt>
    <dgm:pt modelId="{5A5E2598-223F-44A6-9AE0-9873B865D69F}" type="pres">
      <dgm:prSet presAssocID="{153D6819-826E-47DB-A966-5E958B686AA7}" presName="Name13" presStyleLbl="parChTrans1D2" presStyleIdx="1" presStyleCnt="11"/>
      <dgm:spPr/>
    </dgm:pt>
    <dgm:pt modelId="{DE19AC9A-933B-404F-9822-EB6A55544928}" type="pres">
      <dgm:prSet presAssocID="{32FC8211-57A1-4C66-8B7B-332827B217E1}" presName="childText" presStyleLbl="bgAcc1" presStyleIdx="1" presStyleCnt="11">
        <dgm:presLayoutVars>
          <dgm:bulletEnabled val="1"/>
        </dgm:presLayoutVars>
      </dgm:prSet>
      <dgm:spPr/>
    </dgm:pt>
    <dgm:pt modelId="{6494F0EA-5C79-4162-8D43-E7F3C39BC048}" type="pres">
      <dgm:prSet presAssocID="{A48C9520-F141-40D0-A320-848406A25AFE}" presName="root" presStyleCnt="0"/>
      <dgm:spPr/>
    </dgm:pt>
    <dgm:pt modelId="{3C56A945-D5C9-4650-80D9-68BC8F82B10F}" type="pres">
      <dgm:prSet presAssocID="{A48C9520-F141-40D0-A320-848406A25AFE}" presName="rootComposite" presStyleCnt="0"/>
      <dgm:spPr/>
    </dgm:pt>
    <dgm:pt modelId="{3CD8D5D8-FE64-4ED1-8E54-3C17DDE56F7F}" type="pres">
      <dgm:prSet presAssocID="{A48C9520-F141-40D0-A320-848406A25AFE}" presName="rootText" presStyleLbl="node1" presStyleIdx="1" presStyleCnt="4"/>
      <dgm:spPr/>
    </dgm:pt>
    <dgm:pt modelId="{86ABD185-B029-4552-86EA-A65D2A9E0DCB}" type="pres">
      <dgm:prSet presAssocID="{A48C9520-F141-40D0-A320-848406A25AFE}" presName="rootConnector" presStyleLbl="node1" presStyleIdx="1" presStyleCnt="4"/>
      <dgm:spPr/>
    </dgm:pt>
    <dgm:pt modelId="{E1A31C4C-2933-4BCA-B1B2-D3D07C29762D}" type="pres">
      <dgm:prSet presAssocID="{A48C9520-F141-40D0-A320-848406A25AFE}" presName="childShape" presStyleCnt="0"/>
      <dgm:spPr/>
    </dgm:pt>
    <dgm:pt modelId="{AAB3BE77-C087-4FF0-B74F-407AD24DFFBC}" type="pres">
      <dgm:prSet presAssocID="{49A1A2F8-5F18-4895-8814-15A9AD43F102}" presName="Name13" presStyleLbl="parChTrans1D2" presStyleIdx="2" presStyleCnt="11"/>
      <dgm:spPr/>
    </dgm:pt>
    <dgm:pt modelId="{C4792CDE-BDC7-4BF6-AEA5-3C4EBBD1980D}" type="pres">
      <dgm:prSet presAssocID="{4B835496-7136-4050-89FE-4D0DE111A7DF}" presName="childText" presStyleLbl="bgAcc1" presStyleIdx="2" presStyleCnt="11">
        <dgm:presLayoutVars>
          <dgm:bulletEnabled val="1"/>
        </dgm:presLayoutVars>
      </dgm:prSet>
      <dgm:spPr/>
    </dgm:pt>
    <dgm:pt modelId="{8B0A682A-9F61-4DED-A2DA-9F63BE486A77}" type="pres">
      <dgm:prSet presAssocID="{598AB01E-5BD3-4D44-9739-4CBAC6A25928}" presName="Name13" presStyleLbl="parChTrans1D2" presStyleIdx="3" presStyleCnt="11"/>
      <dgm:spPr/>
    </dgm:pt>
    <dgm:pt modelId="{02FD3399-2154-4074-BBEF-D458533DA010}" type="pres">
      <dgm:prSet presAssocID="{65204F77-9E66-468C-B7E6-DEEA4DFE743C}" presName="childText" presStyleLbl="bgAcc1" presStyleIdx="3" presStyleCnt="11">
        <dgm:presLayoutVars>
          <dgm:bulletEnabled val="1"/>
        </dgm:presLayoutVars>
      </dgm:prSet>
      <dgm:spPr/>
    </dgm:pt>
    <dgm:pt modelId="{6DF8398C-EF02-45DE-A8CD-10DC01888F05}" type="pres">
      <dgm:prSet presAssocID="{D6D84E2A-B44F-4944-A2F3-FEB2DEE62D06}" presName="Name13" presStyleLbl="parChTrans1D2" presStyleIdx="4" presStyleCnt="11"/>
      <dgm:spPr/>
    </dgm:pt>
    <dgm:pt modelId="{CD90A6E3-8352-4556-A711-969EA7A0EFF5}" type="pres">
      <dgm:prSet presAssocID="{3E92666A-AA42-4D08-93A2-C98D79F36FB9}" presName="childText" presStyleLbl="bgAcc1" presStyleIdx="4" presStyleCnt="11">
        <dgm:presLayoutVars>
          <dgm:bulletEnabled val="1"/>
        </dgm:presLayoutVars>
      </dgm:prSet>
      <dgm:spPr/>
    </dgm:pt>
    <dgm:pt modelId="{F9B26CE4-288E-4824-AEC0-AEAA022C3013}" type="pres">
      <dgm:prSet presAssocID="{0AB22CB5-29FD-45D2-8535-C2C2F9A50D87}" presName="root" presStyleCnt="0"/>
      <dgm:spPr/>
    </dgm:pt>
    <dgm:pt modelId="{5EB9257E-3598-47A3-9C77-87CF6F4B3961}" type="pres">
      <dgm:prSet presAssocID="{0AB22CB5-29FD-45D2-8535-C2C2F9A50D87}" presName="rootComposite" presStyleCnt="0"/>
      <dgm:spPr/>
    </dgm:pt>
    <dgm:pt modelId="{DB68556C-920A-46A8-A731-12BACC0FB609}" type="pres">
      <dgm:prSet presAssocID="{0AB22CB5-29FD-45D2-8535-C2C2F9A50D87}" presName="rootText" presStyleLbl="node1" presStyleIdx="2" presStyleCnt="4"/>
      <dgm:spPr/>
    </dgm:pt>
    <dgm:pt modelId="{77648F45-7DD7-40F4-B605-35D8A29A3B4C}" type="pres">
      <dgm:prSet presAssocID="{0AB22CB5-29FD-45D2-8535-C2C2F9A50D87}" presName="rootConnector" presStyleLbl="node1" presStyleIdx="2" presStyleCnt="4"/>
      <dgm:spPr/>
    </dgm:pt>
    <dgm:pt modelId="{85A41719-6A2D-4562-AD16-D12CC504F2CC}" type="pres">
      <dgm:prSet presAssocID="{0AB22CB5-29FD-45D2-8535-C2C2F9A50D87}" presName="childShape" presStyleCnt="0"/>
      <dgm:spPr/>
    </dgm:pt>
    <dgm:pt modelId="{527F99DB-FC62-4F53-B5F9-D35C2789CED8}" type="pres">
      <dgm:prSet presAssocID="{7BF96A46-CD2B-4370-947A-3CAC30107E41}" presName="Name13" presStyleLbl="parChTrans1D2" presStyleIdx="5" presStyleCnt="11"/>
      <dgm:spPr/>
    </dgm:pt>
    <dgm:pt modelId="{74290191-F872-4F2C-AF36-CC08250C11E8}" type="pres">
      <dgm:prSet presAssocID="{5A5BA45A-77E1-456E-B0E6-7E6D6804852C}" presName="childText" presStyleLbl="bgAcc1" presStyleIdx="5" presStyleCnt="11">
        <dgm:presLayoutVars>
          <dgm:bulletEnabled val="1"/>
        </dgm:presLayoutVars>
      </dgm:prSet>
      <dgm:spPr/>
    </dgm:pt>
    <dgm:pt modelId="{7A949104-FC0B-461E-9A0C-F2E80170BA32}" type="pres">
      <dgm:prSet presAssocID="{EA499F01-FEB7-49E5-90B6-8A1800D2E5F7}" presName="Name13" presStyleLbl="parChTrans1D2" presStyleIdx="6" presStyleCnt="11"/>
      <dgm:spPr/>
    </dgm:pt>
    <dgm:pt modelId="{5AE753A7-6842-4C59-9D5F-1544CC556857}" type="pres">
      <dgm:prSet presAssocID="{7C5FF8AB-436C-4BF4-B576-21590884E3D0}" presName="childText" presStyleLbl="bgAcc1" presStyleIdx="6" presStyleCnt="11">
        <dgm:presLayoutVars>
          <dgm:bulletEnabled val="1"/>
        </dgm:presLayoutVars>
      </dgm:prSet>
      <dgm:spPr/>
    </dgm:pt>
    <dgm:pt modelId="{78C2DCE9-0630-4288-AEB3-62C15999D937}" type="pres">
      <dgm:prSet presAssocID="{3B78C743-9F20-4960-8995-8482F874F1A7}" presName="root" presStyleCnt="0"/>
      <dgm:spPr/>
    </dgm:pt>
    <dgm:pt modelId="{CE18DB6E-00A1-4FE8-8D0F-56DC1ED871B4}" type="pres">
      <dgm:prSet presAssocID="{3B78C743-9F20-4960-8995-8482F874F1A7}" presName="rootComposite" presStyleCnt="0"/>
      <dgm:spPr/>
    </dgm:pt>
    <dgm:pt modelId="{CAC3FD1B-41F1-49F2-A651-6750097908F5}" type="pres">
      <dgm:prSet presAssocID="{3B78C743-9F20-4960-8995-8482F874F1A7}" presName="rootText" presStyleLbl="node1" presStyleIdx="3" presStyleCnt="4"/>
      <dgm:spPr/>
    </dgm:pt>
    <dgm:pt modelId="{F31C4859-629F-4EAB-A2CA-FAE14636F541}" type="pres">
      <dgm:prSet presAssocID="{3B78C743-9F20-4960-8995-8482F874F1A7}" presName="rootConnector" presStyleLbl="node1" presStyleIdx="3" presStyleCnt="4"/>
      <dgm:spPr/>
    </dgm:pt>
    <dgm:pt modelId="{B79CBA88-A77E-47D9-B6A5-C091FDBA62AC}" type="pres">
      <dgm:prSet presAssocID="{3B78C743-9F20-4960-8995-8482F874F1A7}" presName="childShape" presStyleCnt="0"/>
      <dgm:spPr/>
    </dgm:pt>
    <dgm:pt modelId="{A590A7D1-BD54-4649-8DB6-8231E72B4EC9}" type="pres">
      <dgm:prSet presAssocID="{5FB9F058-F3EA-4FCD-8B77-A22C14430103}" presName="Name13" presStyleLbl="parChTrans1D2" presStyleIdx="7" presStyleCnt="11"/>
      <dgm:spPr/>
    </dgm:pt>
    <dgm:pt modelId="{C56C8EAA-555F-40AD-BE38-3095C3898095}" type="pres">
      <dgm:prSet presAssocID="{42CF0ECA-8FA0-4459-9BEE-66D12B03BCD6}" presName="childText" presStyleLbl="bgAcc1" presStyleIdx="7" presStyleCnt="11">
        <dgm:presLayoutVars>
          <dgm:bulletEnabled val="1"/>
        </dgm:presLayoutVars>
      </dgm:prSet>
      <dgm:spPr/>
    </dgm:pt>
    <dgm:pt modelId="{859EBB90-B5D7-4FD1-8916-F539BF53276D}" type="pres">
      <dgm:prSet presAssocID="{C112D6E1-F4A4-4EDC-B83E-70FC64A99FF1}" presName="Name13" presStyleLbl="parChTrans1D2" presStyleIdx="8" presStyleCnt="11"/>
      <dgm:spPr/>
    </dgm:pt>
    <dgm:pt modelId="{734F8207-62F7-4C90-85CE-BF4BC909EDFA}" type="pres">
      <dgm:prSet presAssocID="{6E2419A5-27D7-421B-BC78-BF850D44E09A}" presName="childText" presStyleLbl="bgAcc1" presStyleIdx="8" presStyleCnt="11">
        <dgm:presLayoutVars>
          <dgm:bulletEnabled val="1"/>
        </dgm:presLayoutVars>
      </dgm:prSet>
      <dgm:spPr/>
    </dgm:pt>
    <dgm:pt modelId="{3E578F7E-7E3B-4F92-B353-A90C18B812EC}" type="pres">
      <dgm:prSet presAssocID="{8BBB5A43-FBD6-4366-BF88-E01C4A01A1B4}" presName="Name13" presStyleLbl="parChTrans1D2" presStyleIdx="9" presStyleCnt="11"/>
      <dgm:spPr/>
    </dgm:pt>
    <dgm:pt modelId="{C5823A1C-7A30-4C42-A948-A4FB431B9D88}" type="pres">
      <dgm:prSet presAssocID="{2F9BE942-F8CD-44FC-9707-2690321CD6C5}" presName="childText" presStyleLbl="bgAcc1" presStyleIdx="9" presStyleCnt="11">
        <dgm:presLayoutVars>
          <dgm:bulletEnabled val="1"/>
        </dgm:presLayoutVars>
      </dgm:prSet>
      <dgm:spPr/>
    </dgm:pt>
    <dgm:pt modelId="{8944BB9D-996A-4ECA-8AF4-6129F1DB331E}" type="pres">
      <dgm:prSet presAssocID="{6A7A873F-BE24-4FD7-B4AC-B27994A36A76}" presName="Name13" presStyleLbl="parChTrans1D2" presStyleIdx="10" presStyleCnt="11"/>
      <dgm:spPr/>
    </dgm:pt>
    <dgm:pt modelId="{60A8F791-F1EE-4C2C-B0BF-31AD083CA1D9}" type="pres">
      <dgm:prSet presAssocID="{94D8230D-7059-4C9D-82AD-3E5AD7796D59}" presName="childText" presStyleLbl="bgAcc1" presStyleIdx="10" presStyleCnt="11">
        <dgm:presLayoutVars>
          <dgm:bulletEnabled val="1"/>
        </dgm:presLayoutVars>
      </dgm:prSet>
      <dgm:spPr/>
    </dgm:pt>
  </dgm:ptLst>
  <dgm:cxnLst>
    <dgm:cxn modelId="{6201650B-8318-49A6-88BC-B1C862C5609B}" type="presOf" srcId="{3B78C743-9F20-4960-8995-8482F874F1A7}" destId="{F31C4859-629F-4EAB-A2CA-FAE14636F541}" srcOrd="1" destOrd="0" presId="urn:microsoft.com/office/officeart/2005/8/layout/hierarchy3"/>
    <dgm:cxn modelId="{52F0170D-98C4-4A01-89A7-379FC686EB00}" srcId="{3B78C743-9F20-4960-8995-8482F874F1A7}" destId="{6E2419A5-27D7-421B-BC78-BF850D44E09A}" srcOrd="1" destOrd="0" parTransId="{C112D6E1-F4A4-4EDC-B83E-70FC64A99FF1}" sibTransId="{600C5518-B6C3-4467-920C-6284A3579CE9}"/>
    <dgm:cxn modelId="{72975412-29FB-4E35-AE90-33F0EDCC4356}" type="presOf" srcId="{49A1A2F8-5F18-4895-8814-15A9AD43F102}" destId="{AAB3BE77-C087-4FF0-B74F-407AD24DFFBC}" srcOrd="0" destOrd="0" presId="urn:microsoft.com/office/officeart/2005/8/layout/hierarchy3"/>
    <dgm:cxn modelId="{CFC20A19-2FB0-4F31-AD0F-6966DAD2CB26}" type="presOf" srcId="{94D8230D-7059-4C9D-82AD-3E5AD7796D59}" destId="{60A8F791-F1EE-4C2C-B0BF-31AD083CA1D9}" srcOrd="0" destOrd="0" presId="urn:microsoft.com/office/officeart/2005/8/layout/hierarchy3"/>
    <dgm:cxn modelId="{11FB091A-9047-45E8-9A20-D99978D29B91}" type="presOf" srcId="{EA499F01-FEB7-49E5-90B6-8A1800D2E5F7}" destId="{7A949104-FC0B-461E-9A0C-F2E80170BA32}" srcOrd="0" destOrd="0" presId="urn:microsoft.com/office/officeart/2005/8/layout/hierarchy3"/>
    <dgm:cxn modelId="{59B4A61A-518F-4956-8C89-16E0115C45C2}" srcId="{3B78C743-9F20-4960-8995-8482F874F1A7}" destId="{94D8230D-7059-4C9D-82AD-3E5AD7796D59}" srcOrd="3" destOrd="0" parTransId="{6A7A873F-BE24-4FD7-B4AC-B27994A36A76}" sibTransId="{37EFC05A-D7C1-4EC6-B514-C31B15AD54E5}"/>
    <dgm:cxn modelId="{167FFB1C-C302-4B16-8FF7-2E23E77861AE}" type="presOf" srcId="{0AB22CB5-29FD-45D2-8535-C2C2F9A50D87}" destId="{DB68556C-920A-46A8-A731-12BACC0FB609}" srcOrd="0" destOrd="0" presId="urn:microsoft.com/office/officeart/2005/8/layout/hierarchy3"/>
    <dgm:cxn modelId="{C57F4024-879F-4FB0-B93B-585E431DE4B7}" srcId="{5377A404-DD70-4347-9F6D-B6CB627B856C}" destId="{0AB22CB5-29FD-45D2-8535-C2C2F9A50D87}" srcOrd="2" destOrd="0" parTransId="{9E78FF10-1D98-4274-9D0F-178423F597ED}" sibTransId="{8B825586-D080-4672-A32D-6FD3FD804D9C}"/>
    <dgm:cxn modelId="{93F5B02A-0FC2-4D6C-BFC6-493329823E18}" type="presOf" srcId="{598AB01E-5BD3-4D44-9739-4CBAC6A25928}" destId="{8B0A682A-9F61-4DED-A2DA-9F63BE486A77}" srcOrd="0" destOrd="0" presId="urn:microsoft.com/office/officeart/2005/8/layout/hierarchy3"/>
    <dgm:cxn modelId="{ECCB9B38-748F-4594-BA17-FC2D5C2F96E1}" type="presOf" srcId="{A48C9520-F141-40D0-A320-848406A25AFE}" destId="{3CD8D5D8-FE64-4ED1-8E54-3C17DDE56F7F}" srcOrd="0" destOrd="0" presId="urn:microsoft.com/office/officeart/2005/8/layout/hierarchy3"/>
    <dgm:cxn modelId="{14E1723F-6C66-4B5D-82C7-920B2BB6E5E0}" type="presOf" srcId="{A48C9520-F141-40D0-A320-848406A25AFE}" destId="{86ABD185-B029-4552-86EA-A65D2A9E0DCB}" srcOrd="1" destOrd="0" presId="urn:microsoft.com/office/officeart/2005/8/layout/hierarchy3"/>
    <dgm:cxn modelId="{249E235E-3FBF-4FE3-8AF6-630F1877B177}" type="presOf" srcId="{42CF0ECA-8FA0-4459-9BEE-66D12B03BCD6}" destId="{C56C8EAA-555F-40AD-BE38-3095C3898095}" srcOrd="0" destOrd="0" presId="urn:microsoft.com/office/officeart/2005/8/layout/hierarchy3"/>
    <dgm:cxn modelId="{610A1D60-2309-4BD9-A379-F735AF7CF4BA}" srcId="{288643C6-F8C3-4069-878D-97B586F543DE}" destId="{32FC8211-57A1-4C66-8B7B-332827B217E1}" srcOrd="1" destOrd="0" parTransId="{153D6819-826E-47DB-A966-5E958B686AA7}" sibTransId="{9DD4EAE9-7890-4FED-B35A-308069448A6E}"/>
    <dgm:cxn modelId="{0F9F7960-698E-4793-BB15-F34DBC62BA13}" type="presOf" srcId="{178A7F16-F1D7-4F84-9F07-8352BB0B7ECE}" destId="{BB5157CF-38D0-4DFF-84B6-2699D2C734B7}" srcOrd="0" destOrd="0" presId="urn:microsoft.com/office/officeart/2005/8/layout/hierarchy3"/>
    <dgm:cxn modelId="{715F9E61-AA83-4FB8-8DC4-EBFA26619E2F}" type="presOf" srcId="{65204F77-9E66-468C-B7E6-DEEA4DFE743C}" destId="{02FD3399-2154-4074-BBEF-D458533DA010}" srcOrd="0" destOrd="0" presId="urn:microsoft.com/office/officeart/2005/8/layout/hierarchy3"/>
    <dgm:cxn modelId="{DC804A43-9695-4352-AF6F-16649BD8A441}" srcId="{3B78C743-9F20-4960-8995-8482F874F1A7}" destId="{42CF0ECA-8FA0-4459-9BEE-66D12B03BCD6}" srcOrd="0" destOrd="0" parTransId="{5FB9F058-F3EA-4FCD-8B77-A22C14430103}" sibTransId="{8096D763-2241-4F35-B4E6-8B04D584DD13}"/>
    <dgm:cxn modelId="{D86F9663-4DCB-4D2B-A899-F71CF3AB5A06}" type="presOf" srcId="{5A5BA45A-77E1-456E-B0E6-7E6D6804852C}" destId="{74290191-F872-4F2C-AF36-CC08250C11E8}" srcOrd="0" destOrd="0" presId="urn:microsoft.com/office/officeart/2005/8/layout/hierarchy3"/>
    <dgm:cxn modelId="{DA496E68-FDB8-407F-80C4-DB1E49AA0AE1}" type="presOf" srcId="{5FB9F058-F3EA-4FCD-8B77-A22C14430103}" destId="{A590A7D1-BD54-4649-8DB6-8231E72B4EC9}" srcOrd="0" destOrd="0" presId="urn:microsoft.com/office/officeart/2005/8/layout/hierarchy3"/>
    <dgm:cxn modelId="{C71E086C-C6ED-4B3E-BFB7-57DBF9A5B653}" type="presOf" srcId="{8BBB5A43-FBD6-4366-BF88-E01C4A01A1B4}" destId="{3E578F7E-7E3B-4F92-B353-A90C18B812EC}" srcOrd="0" destOrd="0" presId="urn:microsoft.com/office/officeart/2005/8/layout/hierarchy3"/>
    <dgm:cxn modelId="{4C82974C-46C1-49B9-8D2C-EE56EF0171CD}" type="presOf" srcId="{2F9BE942-F8CD-44FC-9707-2690321CD6C5}" destId="{C5823A1C-7A30-4C42-A948-A4FB431B9D88}" srcOrd="0" destOrd="0" presId="urn:microsoft.com/office/officeart/2005/8/layout/hierarchy3"/>
    <dgm:cxn modelId="{E5B00557-8714-4386-9BBE-6C6AF4E42833}" type="presOf" srcId="{32FC8211-57A1-4C66-8B7B-332827B217E1}" destId="{DE19AC9A-933B-404F-9822-EB6A55544928}" srcOrd="0" destOrd="0" presId="urn:microsoft.com/office/officeart/2005/8/layout/hierarchy3"/>
    <dgm:cxn modelId="{B958BE77-23A8-415F-B9F1-C6AF68022E35}" type="presOf" srcId="{4B835496-7136-4050-89FE-4D0DE111A7DF}" destId="{C4792CDE-BDC7-4BF6-AEA5-3C4EBBD1980D}" srcOrd="0" destOrd="0" presId="urn:microsoft.com/office/officeart/2005/8/layout/hierarchy3"/>
    <dgm:cxn modelId="{DCCF2A7E-2E1D-4090-9A52-7ECF9BEF7D49}" srcId="{5377A404-DD70-4347-9F6D-B6CB627B856C}" destId="{A48C9520-F141-40D0-A320-848406A25AFE}" srcOrd="1" destOrd="0" parTransId="{2E24F6FC-0158-430D-BA65-310457C21008}" sibTransId="{B79D7531-2D58-4C93-90CB-FB911470D2BE}"/>
    <dgm:cxn modelId="{01D3D181-1083-49CC-8739-5AB5C17C773B}" srcId="{5377A404-DD70-4347-9F6D-B6CB627B856C}" destId="{3B78C743-9F20-4960-8995-8482F874F1A7}" srcOrd="3" destOrd="0" parTransId="{7F3C72BF-FA19-475D-95EC-0F8A00FDA325}" sibTransId="{7086880C-4BA7-4E78-81BA-96BAA511693E}"/>
    <dgm:cxn modelId="{26C98095-9BFD-4E42-A4CE-5CEC78365F8A}" type="presOf" srcId="{6A7A873F-BE24-4FD7-B4AC-B27994A36A76}" destId="{8944BB9D-996A-4ECA-8AF4-6129F1DB331E}" srcOrd="0" destOrd="0" presId="urn:microsoft.com/office/officeart/2005/8/layout/hierarchy3"/>
    <dgm:cxn modelId="{D8CA8898-F2B7-4AF6-ABC6-8DE40334C314}" type="presOf" srcId="{A9FD6ACE-0E80-45AD-A34E-0D868AFA953A}" destId="{E6F07FED-F0BD-4EF7-8D3A-4695AB142C2A}" srcOrd="0" destOrd="0" presId="urn:microsoft.com/office/officeart/2005/8/layout/hierarchy3"/>
    <dgm:cxn modelId="{B88DFB98-79FE-40BC-B989-F416CEFC0202}" type="presOf" srcId="{6E2419A5-27D7-421B-BC78-BF850D44E09A}" destId="{734F8207-62F7-4C90-85CE-BF4BC909EDFA}" srcOrd="0" destOrd="0" presId="urn:microsoft.com/office/officeart/2005/8/layout/hierarchy3"/>
    <dgm:cxn modelId="{E957919B-EC7D-4A3A-82E6-AE40A1240A36}" type="presOf" srcId="{288643C6-F8C3-4069-878D-97B586F543DE}" destId="{DAE5BC73-91AA-4F7A-9ECA-AEC5ED924586}" srcOrd="1" destOrd="0" presId="urn:microsoft.com/office/officeart/2005/8/layout/hierarchy3"/>
    <dgm:cxn modelId="{FE617B9E-8929-4656-BEA7-46315A1AAF32}" type="presOf" srcId="{5377A404-DD70-4347-9F6D-B6CB627B856C}" destId="{C090A649-B3D4-481B-980F-659629967574}" srcOrd="0" destOrd="0" presId="urn:microsoft.com/office/officeart/2005/8/layout/hierarchy3"/>
    <dgm:cxn modelId="{AC53D39F-7C7B-4C70-B6D0-65938C74A6D4}" type="presOf" srcId="{D6D84E2A-B44F-4944-A2F3-FEB2DEE62D06}" destId="{6DF8398C-EF02-45DE-A8CD-10DC01888F05}" srcOrd="0" destOrd="0" presId="urn:microsoft.com/office/officeart/2005/8/layout/hierarchy3"/>
    <dgm:cxn modelId="{546C96A2-EE06-4C63-B17E-AE59DAEB07DF}" srcId="{5377A404-DD70-4347-9F6D-B6CB627B856C}" destId="{288643C6-F8C3-4069-878D-97B586F543DE}" srcOrd="0" destOrd="0" parTransId="{09A4172B-6C77-4254-AB24-7CB488B26B94}" sibTransId="{A83DDCFE-1280-4EB6-A34C-05260776D7EC}"/>
    <dgm:cxn modelId="{553B44A3-0205-41E9-BEAB-F7B39D30B20F}" srcId="{A48C9520-F141-40D0-A320-848406A25AFE}" destId="{3E92666A-AA42-4D08-93A2-C98D79F36FB9}" srcOrd="2" destOrd="0" parTransId="{D6D84E2A-B44F-4944-A2F3-FEB2DEE62D06}" sibTransId="{61CA5A1A-0F32-4458-8DDB-743CE5B7ED62}"/>
    <dgm:cxn modelId="{FFC192AB-894F-42D2-BD12-83E17095318A}" srcId="{A48C9520-F141-40D0-A320-848406A25AFE}" destId="{4B835496-7136-4050-89FE-4D0DE111A7DF}" srcOrd="0" destOrd="0" parTransId="{49A1A2F8-5F18-4895-8814-15A9AD43F102}" sibTransId="{974F93F0-0C02-4861-B839-242E4470F33F}"/>
    <dgm:cxn modelId="{FAB831B7-CBCF-4A8A-B2DC-99E84DDCC65C}" type="presOf" srcId="{3E92666A-AA42-4D08-93A2-C98D79F36FB9}" destId="{CD90A6E3-8352-4556-A711-969EA7A0EFF5}" srcOrd="0" destOrd="0" presId="urn:microsoft.com/office/officeart/2005/8/layout/hierarchy3"/>
    <dgm:cxn modelId="{E8AD42BB-7FDB-4DB8-A3E3-850374181301}" type="presOf" srcId="{7C5FF8AB-436C-4BF4-B576-21590884E3D0}" destId="{5AE753A7-6842-4C59-9D5F-1544CC556857}" srcOrd="0" destOrd="0" presId="urn:microsoft.com/office/officeart/2005/8/layout/hierarchy3"/>
    <dgm:cxn modelId="{4E3886BF-0F99-4C64-975E-44CE753F52D6}" type="presOf" srcId="{7BF96A46-CD2B-4370-947A-3CAC30107E41}" destId="{527F99DB-FC62-4F53-B5F9-D35C2789CED8}" srcOrd="0" destOrd="0" presId="urn:microsoft.com/office/officeart/2005/8/layout/hierarchy3"/>
    <dgm:cxn modelId="{7EAA69C0-A6BC-4AED-A342-7F576C96E2C9}" srcId="{0AB22CB5-29FD-45D2-8535-C2C2F9A50D87}" destId="{5A5BA45A-77E1-456E-B0E6-7E6D6804852C}" srcOrd="0" destOrd="0" parTransId="{7BF96A46-CD2B-4370-947A-3CAC30107E41}" sibTransId="{00B16209-1638-45F7-AD79-6E62C80FC768}"/>
    <dgm:cxn modelId="{9EC12FCC-67A6-4054-A8B3-2606FE572384}" srcId="{0AB22CB5-29FD-45D2-8535-C2C2F9A50D87}" destId="{7C5FF8AB-436C-4BF4-B576-21590884E3D0}" srcOrd="1" destOrd="0" parTransId="{EA499F01-FEB7-49E5-90B6-8A1800D2E5F7}" sibTransId="{304D3DD1-3C21-488B-B96A-E488FBC7B2F3}"/>
    <dgm:cxn modelId="{6D55EBD0-FE7A-4378-936E-6CFC35DA47A0}" type="presOf" srcId="{C112D6E1-F4A4-4EDC-B83E-70FC64A99FF1}" destId="{859EBB90-B5D7-4FD1-8916-F539BF53276D}" srcOrd="0" destOrd="0" presId="urn:microsoft.com/office/officeart/2005/8/layout/hierarchy3"/>
    <dgm:cxn modelId="{0781D2D3-3982-4CA9-A3F9-B7525C5B7770}" type="presOf" srcId="{0AB22CB5-29FD-45D2-8535-C2C2F9A50D87}" destId="{77648F45-7DD7-40F4-B605-35D8A29A3B4C}" srcOrd="1" destOrd="0" presId="urn:microsoft.com/office/officeart/2005/8/layout/hierarchy3"/>
    <dgm:cxn modelId="{E560C3D7-3821-4083-BD50-29067E845B85}" type="presOf" srcId="{3B78C743-9F20-4960-8995-8482F874F1A7}" destId="{CAC3FD1B-41F1-49F2-A651-6750097908F5}" srcOrd="0" destOrd="0" presId="urn:microsoft.com/office/officeart/2005/8/layout/hierarchy3"/>
    <dgm:cxn modelId="{3E39B9D8-4E22-4FF5-A7FF-6174A770E6FF}" srcId="{288643C6-F8C3-4069-878D-97B586F543DE}" destId="{A9FD6ACE-0E80-45AD-A34E-0D868AFA953A}" srcOrd="0" destOrd="0" parTransId="{178A7F16-F1D7-4F84-9F07-8352BB0B7ECE}" sibTransId="{14C8A7E9-CA38-4B36-9B1F-1DEB29761BE1}"/>
    <dgm:cxn modelId="{D0E9B4E3-A7ED-46BE-AC43-71568AAD4A6D}" type="presOf" srcId="{153D6819-826E-47DB-A966-5E958B686AA7}" destId="{5A5E2598-223F-44A6-9AE0-9873B865D69F}" srcOrd="0" destOrd="0" presId="urn:microsoft.com/office/officeart/2005/8/layout/hierarchy3"/>
    <dgm:cxn modelId="{2F9270F2-390E-4EED-A8DC-B80BB610AAD4}" srcId="{3B78C743-9F20-4960-8995-8482F874F1A7}" destId="{2F9BE942-F8CD-44FC-9707-2690321CD6C5}" srcOrd="2" destOrd="0" parTransId="{8BBB5A43-FBD6-4366-BF88-E01C4A01A1B4}" sibTransId="{567F83CC-6047-4F9D-9670-711C6965049A}"/>
    <dgm:cxn modelId="{7081C1FB-A2C3-4DF9-B29C-CAD385A906FD}" srcId="{A48C9520-F141-40D0-A320-848406A25AFE}" destId="{65204F77-9E66-468C-B7E6-DEEA4DFE743C}" srcOrd="1" destOrd="0" parTransId="{598AB01E-5BD3-4D44-9739-4CBAC6A25928}" sibTransId="{0EA37061-629C-4750-BAF8-A7BB11D036B3}"/>
    <dgm:cxn modelId="{537EC7FE-E824-4419-BFD2-353C8829599B}" type="presOf" srcId="{288643C6-F8C3-4069-878D-97B586F543DE}" destId="{CC6A9445-6817-4036-86FA-F6F85D14DD7F}" srcOrd="0" destOrd="0" presId="urn:microsoft.com/office/officeart/2005/8/layout/hierarchy3"/>
    <dgm:cxn modelId="{71394AEB-641C-41F5-9012-DEC3A8FC65FF}" type="presParOf" srcId="{C090A649-B3D4-481B-980F-659629967574}" destId="{77D6AF9B-F6E1-4B04-9A72-3EE1DC79EE2A}" srcOrd="0" destOrd="0" presId="urn:microsoft.com/office/officeart/2005/8/layout/hierarchy3"/>
    <dgm:cxn modelId="{8A358AF1-C66D-4B49-ADAF-E09276414EE4}" type="presParOf" srcId="{77D6AF9B-F6E1-4B04-9A72-3EE1DC79EE2A}" destId="{E4E85199-C01C-4F4C-8A3E-60C72846B482}" srcOrd="0" destOrd="0" presId="urn:microsoft.com/office/officeart/2005/8/layout/hierarchy3"/>
    <dgm:cxn modelId="{68536BCC-99AC-4676-888F-D6A6EE724DA9}" type="presParOf" srcId="{E4E85199-C01C-4F4C-8A3E-60C72846B482}" destId="{CC6A9445-6817-4036-86FA-F6F85D14DD7F}" srcOrd="0" destOrd="0" presId="urn:microsoft.com/office/officeart/2005/8/layout/hierarchy3"/>
    <dgm:cxn modelId="{49CEF49B-ACE7-4E25-A540-67DEAEBEE024}" type="presParOf" srcId="{E4E85199-C01C-4F4C-8A3E-60C72846B482}" destId="{DAE5BC73-91AA-4F7A-9ECA-AEC5ED924586}" srcOrd="1" destOrd="0" presId="urn:microsoft.com/office/officeart/2005/8/layout/hierarchy3"/>
    <dgm:cxn modelId="{8DF76E08-48E1-49EE-86BF-B49E15C23A0B}" type="presParOf" srcId="{77D6AF9B-F6E1-4B04-9A72-3EE1DC79EE2A}" destId="{38DCCD9F-1794-4B2B-8B8E-647A7295D4CB}" srcOrd="1" destOrd="0" presId="urn:microsoft.com/office/officeart/2005/8/layout/hierarchy3"/>
    <dgm:cxn modelId="{2F2A39CC-6447-4FEF-B632-DDA9F88ADE7A}" type="presParOf" srcId="{38DCCD9F-1794-4B2B-8B8E-647A7295D4CB}" destId="{BB5157CF-38D0-4DFF-84B6-2699D2C734B7}" srcOrd="0" destOrd="0" presId="urn:microsoft.com/office/officeart/2005/8/layout/hierarchy3"/>
    <dgm:cxn modelId="{F5F01A85-B0C2-418A-ACB4-8CBFD763F050}" type="presParOf" srcId="{38DCCD9F-1794-4B2B-8B8E-647A7295D4CB}" destId="{E6F07FED-F0BD-4EF7-8D3A-4695AB142C2A}" srcOrd="1" destOrd="0" presId="urn:microsoft.com/office/officeart/2005/8/layout/hierarchy3"/>
    <dgm:cxn modelId="{14C21EF1-4B56-4EE9-96F4-25E075A478CC}" type="presParOf" srcId="{38DCCD9F-1794-4B2B-8B8E-647A7295D4CB}" destId="{5A5E2598-223F-44A6-9AE0-9873B865D69F}" srcOrd="2" destOrd="0" presId="urn:microsoft.com/office/officeart/2005/8/layout/hierarchy3"/>
    <dgm:cxn modelId="{6556D741-97EB-4F82-AD5B-16D49FCA98BB}" type="presParOf" srcId="{38DCCD9F-1794-4B2B-8B8E-647A7295D4CB}" destId="{DE19AC9A-933B-404F-9822-EB6A55544928}" srcOrd="3" destOrd="0" presId="urn:microsoft.com/office/officeart/2005/8/layout/hierarchy3"/>
    <dgm:cxn modelId="{57C94830-0E7A-4884-83B6-FB0722CEAEAB}" type="presParOf" srcId="{C090A649-B3D4-481B-980F-659629967574}" destId="{6494F0EA-5C79-4162-8D43-E7F3C39BC048}" srcOrd="1" destOrd="0" presId="urn:microsoft.com/office/officeart/2005/8/layout/hierarchy3"/>
    <dgm:cxn modelId="{8E6B7B2E-7BF3-469D-8334-E246597795AA}" type="presParOf" srcId="{6494F0EA-5C79-4162-8D43-E7F3C39BC048}" destId="{3C56A945-D5C9-4650-80D9-68BC8F82B10F}" srcOrd="0" destOrd="0" presId="urn:microsoft.com/office/officeart/2005/8/layout/hierarchy3"/>
    <dgm:cxn modelId="{62A46F02-BE5E-4025-B37C-6EDD2675C7C4}" type="presParOf" srcId="{3C56A945-D5C9-4650-80D9-68BC8F82B10F}" destId="{3CD8D5D8-FE64-4ED1-8E54-3C17DDE56F7F}" srcOrd="0" destOrd="0" presId="urn:microsoft.com/office/officeart/2005/8/layout/hierarchy3"/>
    <dgm:cxn modelId="{EF6940B7-A054-43AB-AAF0-313D2C23AAB1}" type="presParOf" srcId="{3C56A945-D5C9-4650-80D9-68BC8F82B10F}" destId="{86ABD185-B029-4552-86EA-A65D2A9E0DCB}" srcOrd="1" destOrd="0" presId="urn:microsoft.com/office/officeart/2005/8/layout/hierarchy3"/>
    <dgm:cxn modelId="{AB1B3D6C-3D8C-42E3-9DE3-FBB64E5AA349}" type="presParOf" srcId="{6494F0EA-5C79-4162-8D43-E7F3C39BC048}" destId="{E1A31C4C-2933-4BCA-B1B2-D3D07C29762D}" srcOrd="1" destOrd="0" presId="urn:microsoft.com/office/officeart/2005/8/layout/hierarchy3"/>
    <dgm:cxn modelId="{B9769947-D9AF-49C3-A0C1-8485D77779BF}" type="presParOf" srcId="{E1A31C4C-2933-4BCA-B1B2-D3D07C29762D}" destId="{AAB3BE77-C087-4FF0-B74F-407AD24DFFBC}" srcOrd="0" destOrd="0" presId="urn:microsoft.com/office/officeart/2005/8/layout/hierarchy3"/>
    <dgm:cxn modelId="{AF38B86A-9ABB-4BA8-9F58-D403522C4211}" type="presParOf" srcId="{E1A31C4C-2933-4BCA-B1B2-D3D07C29762D}" destId="{C4792CDE-BDC7-4BF6-AEA5-3C4EBBD1980D}" srcOrd="1" destOrd="0" presId="urn:microsoft.com/office/officeart/2005/8/layout/hierarchy3"/>
    <dgm:cxn modelId="{F651E9DB-C8E8-467A-B299-109F9E04A267}" type="presParOf" srcId="{E1A31C4C-2933-4BCA-B1B2-D3D07C29762D}" destId="{8B0A682A-9F61-4DED-A2DA-9F63BE486A77}" srcOrd="2" destOrd="0" presId="urn:microsoft.com/office/officeart/2005/8/layout/hierarchy3"/>
    <dgm:cxn modelId="{30F2B883-C8AE-4918-9ABA-7DD127B75C14}" type="presParOf" srcId="{E1A31C4C-2933-4BCA-B1B2-D3D07C29762D}" destId="{02FD3399-2154-4074-BBEF-D458533DA010}" srcOrd="3" destOrd="0" presId="urn:microsoft.com/office/officeart/2005/8/layout/hierarchy3"/>
    <dgm:cxn modelId="{76F8DF69-73AD-430A-8115-5816E78ADB64}" type="presParOf" srcId="{E1A31C4C-2933-4BCA-B1B2-D3D07C29762D}" destId="{6DF8398C-EF02-45DE-A8CD-10DC01888F05}" srcOrd="4" destOrd="0" presId="urn:microsoft.com/office/officeart/2005/8/layout/hierarchy3"/>
    <dgm:cxn modelId="{F5D8AAF5-2AF2-4628-908B-2D6C03E8BB45}" type="presParOf" srcId="{E1A31C4C-2933-4BCA-B1B2-D3D07C29762D}" destId="{CD90A6E3-8352-4556-A711-969EA7A0EFF5}" srcOrd="5" destOrd="0" presId="urn:microsoft.com/office/officeart/2005/8/layout/hierarchy3"/>
    <dgm:cxn modelId="{FDC4D2AC-915A-4FC6-8E83-CFA7DE0FBB6C}" type="presParOf" srcId="{C090A649-B3D4-481B-980F-659629967574}" destId="{F9B26CE4-288E-4824-AEC0-AEAA022C3013}" srcOrd="2" destOrd="0" presId="urn:microsoft.com/office/officeart/2005/8/layout/hierarchy3"/>
    <dgm:cxn modelId="{D44F0FC0-38A2-4A9D-A0C9-33E3D488546B}" type="presParOf" srcId="{F9B26CE4-288E-4824-AEC0-AEAA022C3013}" destId="{5EB9257E-3598-47A3-9C77-87CF6F4B3961}" srcOrd="0" destOrd="0" presId="urn:microsoft.com/office/officeart/2005/8/layout/hierarchy3"/>
    <dgm:cxn modelId="{8D94F5BC-FC74-437A-9DF9-F594C0714D10}" type="presParOf" srcId="{5EB9257E-3598-47A3-9C77-87CF6F4B3961}" destId="{DB68556C-920A-46A8-A731-12BACC0FB609}" srcOrd="0" destOrd="0" presId="urn:microsoft.com/office/officeart/2005/8/layout/hierarchy3"/>
    <dgm:cxn modelId="{C11082DD-6ACD-49E3-96CC-E8C5ED1ADAEA}" type="presParOf" srcId="{5EB9257E-3598-47A3-9C77-87CF6F4B3961}" destId="{77648F45-7DD7-40F4-B605-35D8A29A3B4C}" srcOrd="1" destOrd="0" presId="urn:microsoft.com/office/officeart/2005/8/layout/hierarchy3"/>
    <dgm:cxn modelId="{CCEB30C2-157D-46F2-8AAE-594D9175AF36}" type="presParOf" srcId="{F9B26CE4-288E-4824-AEC0-AEAA022C3013}" destId="{85A41719-6A2D-4562-AD16-D12CC504F2CC}" srcOrd="1" destOrd="0" presId="urn:microsoft.com/office/officeart/2005/8/layout/hierarchy3"/>
    <dgm:cxn modelId="{8DE1B3AC-AEE0-4728-9D2C-3A435168A146}" type="presParOf" srcId="{85A41719-6A2D-4562-AD16-D12CC504F2CC}" destId="{527F99DB-FC62-4F53-B5F9-D35C2789CED8}" srcOrd="0" destOrd="0" presId="urn:microsoft.com/office/officeart/2005/8/layout/hierarchy3"/>
    <dgm:cxn modelId="{C1253852-F404-40FB-A2AE-8E887E93832E}" type="presParOf" srcId="{85A41719-6A2D-4562-AD16-D12CC504F2CC}" destId="{74290191-F872-4F2C-AF36-CC08250C11E8}" srcOrd="1" destOrd="0" presId="urn:microsoft.com/office/officeart/2005/8/layout/hierarchy3"/>
    <dgm:cxn modelId="{35BE188A-12BA-448D-8801-77C742A0BEF6}" type="presParOf" srcId="{85A41719-6A2D-4562-AD16-D12CC504F2CC}" destId="{7A949104-FC0B-461E-9A0C-F2E80170BA32}" srcOrd="2" destOrd="0" presId="urn:microsoft.com/office/officeart/2005/8/layout/hierarchy3"/>
    <dgm:cxn modelId="{C6CD1ED3-3364-4984-8B31-121D2DCF7FE6}" type="presParOf" srcId="{85A41719-6A2D-4562-AD16-D12CC504F2CC}" destId="{5AE753A7-6842-4C59-9D5F-1544CC556857}" srcOrd="3" destOrd="0" presId="urn:microsoft.com/office/officeart/2005/8/layout/hierarchy3"/>
    <dgm:cxn modelId="{F5979E8B-D728-4781-BC1B-35E0C26A95B9}" type="presParOf" srcId="{C090A649-B3D4-481B-980F-659629967574}" destId="{78C2DCE9-0630-4288-AEB3-62C15999D937}" srcOrd="3" destOrd="0" presId="urn:microsoft.com/office/officeart/2005/8/layout/hierarchy3"/>
    <dgm:cxn modelId="{34A3C3F8-2493-4F42-ACCD-8DE2B17629ED}" type="presParOf" srcId="{78C2DCE9-0630-4288-AEB3-62C15999D937}" destId="{CE18DB6E-00A1-4FE8-8D0F-56DC1ED871B4}" srcOrd="0" destOrd="0" presId="urn:microsoft.com/office/officeart/2005/8/layout/hierarchy3"/>
    <dgm:cxn modelId="{79F972EC-16E8-4A7B-A44C-6BF069F986FF}" type="presParOf" srcId="{CE18DB6E-00A1-4FE8-8D0F-56DC1ED871B4}" destId="{CAC3FD1B-41F1-49F2-A651-6750097908F5}" srcOrd="0" destOrd="0" presId="urn:microsoft.com/office/officeart/2005/8/layout/hierarchy3"/>
    <dgm:cxn modelId="{140837D2-548C-4EB5-B852-7D2D6E7A520F}" type="presParOf" srcId="{CE18DB6E-00A1-4FE8-8D0F-56DC1ED871B4}" destId="{F31C4859-629F-4EAB-A2CA-FAE14636F541}" srcOrd="1" destOrd="0" presId="urn:microsoft.com/office/officeart/2005/8/layout/hierarchy3"/>
    <dgm:cxn modelId="{15C3E9C2-75DC-4031-BE23-48C5A48C930E}" type="presParOf" srcId="{78C2DCE9-0630-4288-AEB3-62C15999D937}" destId="{B79CBA88-A77E-47D9-B6A5-C091FDBA62AC}" srcOrd="1" destOrd="0" presId="urn:microsoft.com/office/officeart/2005/8/layout/hierarchy3"/>
    <dgm:cxn modelId="{111281D7-E75D-488F-9EE2-11D5DFD0B354}" type="presParOf" srcId="{B79CBA88-A77E-47D9-B6A5-C091FDBA62AC}" destId="{A590A7D1-BD54-4649-8DB6-8231E72B4EC9}" srcOrd="0" destOrd="0" presId="urn:microsoft.com/office/officeart/2005/8/layout/hierarchy3"/>
    <dgm:cxn modelId="{9836A467-3D8B-4D4F-B18C-3F4BC8F2A249}" type="presParOf" srcId="{B79CBA88-A77E-47D9-B6A5-C091FDBA62AC}" destId="{C56C8EAA-555F-40AD-BE38-3095C3898095}" srcOrd="1" destOrd="0" presId="urn:microsoft.com/office/officeart/2005/8/layout/hierarchy3"/>
    <dgm:cxn modelId="{ABE64ADD-68D9-42AE-8C07-DF704AB9AEB8}" type="presParOf" srcId="{B79CBA88-A77E-47D9-B6A5-C091FDBA62AC}" destId="{859EBB90-B5D7-4FD1-8916-F539BF53276D}" srcOrd="2" destOrd="0" presId="urn:microsoft.com/office/officeart/2005/8/layout/hierarchy3"/>
    <dgm:cxn modelId="{08405660-44E9-47B4-AB80-9E331A9655F9}" type="presParOf" srcId="{B79CBA88-A77E-47D9-B6A5-C091FDBA62AC}" destId="{734F8207-62F7-4C90-85CE-BF4BC909EDFA}" srcOrd="3" destOrd="0" presId="urn:microsoft.com/office/officeart/2005/8/layout/hierarchy3"/>
    <dgm:cxn modelId="{2F42439A-7C29-4202-9DF0-14B0B2D93345}" type="presParOf" srcId="{B79CBA88-A77E-47D9-B6A5-C091FDBA62AC}" destId="{3E578F7E-7E3B-4F92-B353-A90C18B812EC}" srcOrd="4" destOrd="0" presId="urn:microsoft.com/office/officeart/2005/8/layout/hierarchy3"/>
    <dgm:cxn modelId="{889542EA-82A1-48F2-9D9C-646D59683077}" type="presParOf" srcId="{B79CBA88-A77E-47D9-B6A5-C091FDBA62AC}" destId="{C5823A1C-7A30-4C42-A948-A4FB431B9D88}" srcOrd="5" destOrd="0" presId="urn:microsoft.com/office/officeart/2005/8/layout/hierarchy3"/>
    <dgm:cxn modelId="{4FCCB235-4E9B-42B8-BCEB-54756E0F17EB}" type="presParOf" srcId="{B79CBA88-A77E-47D9-B6A5-C091FDBA62AC}" destId="{8944BB9D-996A-4ECA-8AF4-6129F1DB331E}" srcOrd="6" destOrd="0" presId="urn:microsoft.com/office/officeart/2005/8/layout/hierarchy3"/>
    <dgm:cxn modelId="{5E18BE56-DC0E-42EE-9B1F-5A4DC136C853}" type="presParOf" srcId="{B79CBA88-A77E-47D9-B6A5-C091FDBA62AC}" destId="{60A8F791-F1EE-4C2C-B0BF-31AD083CA1D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6386A9-79FD-436D-BD76-5DCB4E52EAFE}" type="doc">
      <dgm:prSet loTypeId="urn:microsoft.com/office/officeart/2005/8/layout/orgChart1" loCatId="hierarchy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3A482EE-F331-43B7-8C96-7D6AFBF50F92}">
      <dgm:prSet phldrT="[Текст]"/>
      <dgm:spPr/>
      <dgm:t>
        <a:bodyPr/>
        <a:lstStyle/>
        <a:p>
          <a:r>
            <a:rPr lang="ru-RU" dirty="0"/>
            <a:t>Руководитель РЦ</a:t>
          </a:r>
        </a:p>
      </dgm:t>
    </dgm:pt>
    <dgm:pt modelId="{F8C1F3BD-B9E8-48BB-945D-7C0626E392B0}" type="parTrans" cxnId="{DF6285C6-66E0-41E3-94A9-4109C3B336BB}">
      <dgm:prSet/>
      <dgm:spPr/>
      <dgm:t>
        <a:bodyPr/>
        <a:lstStyle/>
        <a:p>
          <a:endParaRPr lang="ru-RU"/>
        </a:p>
      </dgm:t>
    </dgm:pt>
    <dgm:pt modelId="{28EAFB49-D0D3-4564-9847-B681A0A4FF7E}" type="sibTrans" cxnId="{DF6285C6-66E0-41E3-94A9-4109C3B336BB}">
      <dgm:prSet/>
      <dgm:spPr/>
      <dgm:t>
        <a:bodyPr/>
        <a:lstStyle/>
        <a:p>
          <a:endParaRPr lang="ru-RU"/>
        </a:p>
      </dgm:t>
    </dgm:pt>
    <dgm:pt modelId="{91C1FA29-4E24-4E0C-9465-95905A739780}" type="asst">
      <dgm:prSet phldrT="[Текст]"/>
      <dgm:spPr/>
      <dgm:t>
        <a:bodyPr/>
        <a:lstStyle/>
        <a:p>
          <a:r>
            <a:rPr lang="ru-RU" dirty="0"/>
            <a:t>Администратор хоз. части</a:t>
          </a:r>
        </a:p>
      </dgm:t>
    </dgm:pt>
    <dgm:pt modelId="{4D1746B6-337D-4AB2-A4AB-C7DF5E5FEAAF}" type="parTrans" cxnId="{40BEC660-79DB-4F91-BD21-6A3268F1D817}">
      <dgm:prSet/>
      <dgm:spPr/>
      <dgm:t>
        <a:bodyPr/>
        <a:lstStyle/>
        <a:p>
          <a:endParaRPr lang="ru-RU"/>
        </a:p>
      </dgm:t>
    </dgm:pt>
    <dgm:pt modelId="{5A206381-C107-489F-B738-FE0E2E1E16F3}" type="sibTrans" cxnId="{40BEC660-79DB-4F91-BD21-6A3268F1D817}">
      <dgm:prSet/>
      <dgm:spPr/>
      <dgm:t>
        <a:bodyPr/>
        <a:lstStyle/>
        <a:p>
          <a:endParaRPr lang="ru-RU"/>
        </a:p>
      </dgm:t>
    </dgm:pt>
    <dgm:pt modelId="{B6EA1603-62EE-4F40-95DD-8966F3E7FFD0}">
      <dgm:prSet phldrT="[Текст]"/>
      <dgm:spPr/>
      <dgm:t>
        <a:bodyPr/>
        <a:lstStyle/>
        <a:p>
          <a:r>
            <a:rPr lang="ru-RU"/>
            <a:t>Методист</a:t>
          </a:r>
        </a:p>
      </dgm:t>
    </dgm:pt>
    <dgm:pt modelId="{0FE523B1-4E20-40E1-A39A-C0EB7538DC25}" type="parTrans" cxnId="{498E2D70-47E7-4E95-959A-9E08FD3E7E8D}">
      <dgm:prSet/>
      <dgm:spPr/>
      <dgm:t>
        <a:bodyPr/>
        <a:lstStyle/>
        <a:p>
          <a:endParaRPr lang="ru-RU"/>
        </a:p>
      </dgm:t>
    </dgm:pt>
    <dgm:pt modelId="{B29E1EAA-09B2-4EF6-88B2-3671A4CDC9AC}" type="sibTrans" cxnId="{498E2D70-47E7-4E95-959A-9E08FD3E7E8D}">
      <dgm:prSet/>
      <dgm:spPr/>
      <dgm:t>
        <a:bodyPr/>
        <a:lstStyle/>
        <a:p>
          <a:endParaRPr lang="ru-RU"/>
        </a:p>
      </dgm:t>
    </dgm:pt>
    <dgm:pt modelId="{FA7679B2-14CA-41ED-BD69-74140A872926}">
      <dgm:prSet phldrT="[Текст]"/>
      <dgm:spPr/>
      <dgm:t>
        <a:bodyPr/>
        <a:lstStyle/>
        <a:p>
          <a:r>
            <a:rPr lang="ru-RU" dirty="0"/>
            <a:t>Специалист по связям с общественностью</a:t>
          </a:r>
        </a:p>
      </dgm:t>
    </dgm:pt>
    <dgm:pt modelId="{0D99BED8-47E0-4BBA-9CBF-D1BE06192F3C}" type="parTrans" cxnId="{C198B8A2-6C27-4E91-ACC6-6151ADF9B201}">
      <dgm:prSet/>
      <dgm:spPr/>
      <dgm:t>
        <a:bodyPr/>
        <a:lstStyle/>
        <a:p>
          <a:endParaRPr lang="ru-RU"/>
        </a:p>
      </dgm:t>
    </dgm:pt>
    <dgm:pt modelId="{37F935B0-FC22-4071-9A03-C3C7CE1E6BC8}" type="sibTrans" cxnId="{C198B8A2-6C27-4E91-ACC6-6151ADF9B201}">
      <dgm:prSet/>
      <dgm:spPr/>
      <dgm:t>
        <a:bodyPr/>
        <a:lstStyle/>
        <a:p>
          <a:endParaRPr lang="ru-RU"/>
        </a:p>
      </dgm:t>
    </dgm:pt>
    <dgm:pt modelId="{122459BE-A211-4296-9DB8-23BA4C1A1316}">
      <dgm:prSet phldrT="[Текст]"/>
      <dgm:spPr/>
      <dgm:t>
        <a:bodyPr/>
        <a:lstStyle/>
        <a:p>
          <a:r>
            <a:rPr lang="ru-RU" dirty="0"/>
            <a:t>Группа оперативного реагирования</a:t>
          </a:r>
        </a:p>
      </dgm:t>
    </dgm:pt>
    <dgm:pt modelId="{0843254E-0BDF-4094-892C-7146F80F30B8}" type="parTrans" cxnId="{65E25812-D805-4205-8D97-2F41C7FBE9E4}">
      <dgm:prSet/>
      <dgm:spPr/>
      <dgm:t>
        <a:bodyPr/>
        <a:lstStyle/>
        <a:p>
          <a:endParaRPr lang="ru-RU"/>
        </a:p>
      </dgm:t>
    </dgm:pt>
    <dgm:pt modelId="{747214A3-6797-4881-B284-E3BF6D8F062B}" type="sibTrans" cxnId="{65E25812-D805-4205-8D97-2F41C7FBE9E4}">
      <dgm:prSet/>
      <dgm:spPr/>
      <dgm:t>
        <a:bodyPr/>
        <a:lstStyle/>
        <a:p>
          <a:endParaRPr lang="ru-RU"/>
        </a:p>
      </dgm:t>
    </dgm:pt>
    <dgm:pt modelId="{D43FF2E1-3E7A-4585-8577-2FB2AF4C9642}" type="pres">
      <dgm:prSet presAssocID="{9C6386A9-79FD-436D-BD76-5DCB4E52EA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DBA7413-2946-49BB-89A5-D528F4F3DE13}" type="pres">
      <dgm:prSet presAssocID="{23A482EE-F331-43B7-8C96-7D6AFBF50F92}" presName="hierRoot1" presStyleCnt="0">
        <dgm:presLayoutVars>
          <dgm:hierBranch val="init"/>
        </dgm:presLayoutVars>
      </dgm:prSet>
      <dgm:spPr/>
    </dgm:pt>
    <dgm:pt modelId="{7E2D7A8C-1983-48D8-ACAB-C5D20F6A7D62}" type="pres">
      <dgm:prSet presAssocID="{23A482EE-F331-43B7-8C96-7D6AFBF50F92}" presName="rootComposite1" presStyleCnt="0"/>
      <dgm:spPr/>
    </dgm:pt>
    <dgm:pt modelId="{18A26FB9-3D90-4806-89A1-7DB17811DC61}" type="pres">
      <dgm:prSet presAssocID="{23A482EE-F331-43B7-8C96-7D6AFBF50F92}" presName="rootText1" presStyleLbl="node0" presStyleIdx="0" presStyleCnt="1">
        <dgm:presLayoutVars>
          <dgm:chPref val="3"/>
        </dgm:presLayoutVars>
      </dgm:prSet>
      <dgm:spPr/>
    </dgm:pt>
    <dgm:pt modelId="{9EB5137E-0A42-4E3C-B962-304767D1342F}" type="pres">
      <dgm:prSet presAssocID="{23A482EE-F331-43B7-8C96-7D6AFBF50F92}" presName="rootConnector1" presStyleLbl="node1" presStyleIdx="0" presStyleCnt="0"/>
      <dgm:spPr/>
    </dgm:pt>
    <dgm:pt modelId="{8C85AEC4-BDFA-4983-A7C0-B5C2759ADD27}" type="pres">
      <dgm:prSet presAssocID="{23A482EE-F331-43B7-8C96-7D6AFBF50F92}" presName="hierChild2" presStyleCnt="0"/>
      <dgm:spPr/>
    </dgm:pt>
    <dgm:pt modelId="{9969DA4A-625F-490F-86F8-E64C882AA355}" type="pres">
      <dgm:prSet presAssocID="{0FE523B1-4E20-40E1-A39A-C0EB7538DC25}" presName="Name37" presStyleLbl="parChTrans1D2" presStyleIdx="0" presStyleCnt="4"/>
      <dgm:spPr/>
    </dgm:pt>
    <dgm:pt modelId="{E4BC781B-105D-4F17-8D83-0AE48CB3540E}" type="pres">
      <dgm:prSet presAssocID="{B6EA1603-62EE-4F40-95DD-8966F3E7FFD0}" presName="hierRoot2" presStyleCnt="0">
        <dgm:presLayoutVars>
          <dgm:hierBranch val="init"/>
        </dgm:presLayoutVars>
      </dgm:prSet>
      <dgm:spPr/>
    </dgm:pt>
    <dgm:pt modelId="{98A41213-CE32-4EFB-AABB-9E5D47A9BAAE}" type="pres">
      <dgm:prSet presAssocID="{B6EA1603-62EE-4F40-95DD-8966F3E7FFD0}" presName="rootComposite" presStyleCnt="0"/>
      <dgm:spPr/>
    </dgm:pt>
    <dgm:pt modelId="{9FFF5D6B-4C45-4A52-94CA-DA11A35D0EAE}" type="pres">
      <dgm:prSet presAssocID="{B6EA1603-62EE-4F40-95DD-8966F3E7FFD0}" presName="rootText" presStyleLbl="node2" presStyleIdx="0" presStyleCnt="3">
        <dgm:presLayoutVars>
          <dgm:chPref val="3"/>
        </dgm:presLayoutVars>
      </dgm:prSet>
      <dgm:spPr/>
    </dgm:pt>
    <dgm:pt modelId="{C3EA7A24-6CDE-4566-8193-E532A9D45FF0}" type="pres">
      <dgm:prSet presAssocID="{B6EA1603-62EE-4F40-95DD-8966F3E7FFD0}" presName="rootConnector" presStyleLbl="node2" presStyleIdx="0" presStyleCnt="3"/>
      <dgm:spPr/>
    </dgm:pt>
    <dgm:pt modelId="{1846B89C-D4B8-48BF-9C5F-FE770EEBD6FC}" type="pres">
      <dgm:prSet presAssocID="{B6EA1603-62EE-4F40-95DD-8966F3E7FFD0}" presName="hierChild4" presStyleCnt="0"/>
      <dgm:spPr/>
    </dgm:pt>
    <dgm:pt modelId="{ED66416A-4256-4352-881D-F87C737BCAE9}" type="pres">
      <dgm:prSet presAssocID="{B6EA1603-62EE-4F40-95DD-8966F3E7FFD0}" presName="hierChild5" presStyleCnt="0"/>
      <dgm:spPr/>
    </dgm:pt>
    <dgm:pt modelId="{526B93E5-47C4-4597-8A52-249262873484}" type="pres">
      <dgm:prSet presAssocID="{0D99BED8-47E0-4BBA-9CBF-D1BE06192F3C}" presName="Name37" presStyleLbl="parChTrans1D2" presStyleIdx="1" presStyleCnt="4"/>
      <dgm:spPr/>
    </dgm:pt>
    <dgm:pt modelId="{34C637F5-F9CE-4C15-8645-726F690DD276}" type="pres">
      <dgm:prSet presAssocID="{FA7679B2-14CA-41ED-BD69-74140A872926}" presName="hierRoot2" presStyleCnt="0">
        <dgm:presLayoutVars>
          <dgm:hierBranch val="init"/>
        </dgm:presLayoutVars>
      </dgm:prSet>
      <dgm:spPr/>
    </dgm:pt>
    <dgm:pt modelId="{3A77497C-2A4A-4CEC-974C-E0271A6C3689}" type="pres">
      <dgm:prSet presAssocID="{FA7679B2-14CA-41ED-BD69-74140A872926}" presName="rootComposite" presStyleCnt="0"/>
      <dgm:spPr/>
    </dgm:pt>
    <dgm:pt modelId="{DD480171-7857-4EED-8594-EEA6DD1697A3}" type="pres">
      <dgm:prSet presAssocID="{FA7679B2-14CA-41ED-BD69-74140A872926}" presName="rootText" presStyleLbl="node2" presStyleIdx="1" presStyleCnt="3">
        <dgm:presLayoutVars>
          <dgm:chPref val="3"/>
        </dgm:presLayoutVars>
      </dgm:prSet>
      <dgm:spPr/>
    </dgm:pt>
    <dgm:pt modelId="{7E1BE8C8-3143-47B8-AE03-288B08477211}" type="pres">
      <dgm:prSet presAssocID="{FA7679B2-14CA-41ED-BD69-74140A872926}" presName="rootConnector" presStyleLbl="node2" presStyleIdx="1" presStyleCnt="3"/>
      <dgm:spPr/>
    </dgm:pt>
    <dgm:pt modelId="{C12DBCCB-2BCB-4865-9CBA-EA24B9BC1963}" type="pres">
      <dgm:prSet presAssocID="{FA7679B2-14CA-41ED-BD69-74140A872926}" presName="hierChild4" presStyleCnt="0"/>
      <dgm:spPr/>
    </dgm:pt>
    <dgm:pt modelId="{96E65485-B1B9-4913-B667-A96A4A13FF81}" type="pres">
      <dgm:prSet presAssocID="{FA7679B2-14CA-41ED-BD69-74140A872926}" presName="hierChild5" presStyleCnt="0"/>
      <dgm:spPr/>
    </dgm:pt>
    <dgm:pt modelId="{FF005CCC-4FF9-4991-AD38-EB185FE34559}" type="pres">
      <dgm:prSet presAssocID="{0843254E-0BDF-4094-892C-7146F80F30B8}" presName="Name37" presStyleLbl="parChTrans1D2" presStyleIdx="2" presStyleCnt="4"/>
      <dgm:spPr/>
    </dgm:pt>
    <dgm:pt modelId="{F6B6F73C-54C5-414C-969A-AC8357537A4E}" type="pres">
      <dgm:prSet presAssocID="{122459BE-A211-4296-9DB8-23BA4C1A1316}" presName="hierRoot2" presStyleCnt="0">
        <dgm:presLayoutVars>
          <dgm:hierBranch val="init"/>
        </dgm:presLayoutVars>
      </dgm:prSet>
      <dgm:spPr/>
    </dgm:pt>
    <dgm:pt modelId="{7524801E-8C2E-42EE-A320-B0B7D4C8D290}" type="pres">
      <dgm:prSet presAssocID="{122459BE-A211-4296-9DB8-23BA4C1A1316}" presName="rootComposite" presStyleCnt="0"/>
      <dgm:spPr/>
    </dgm:pt>
    <dgm:pt modelId="{AD100AB3-1B41-442F-A8D4-7D6CCA38E43A}" type="pres">
      <dgm:prSet presAssocID="{122459BE-A211-4296-9DB8-23BA4C1A1316}" presName="rootText" presStyleLbl="node2" presStyleIdx="2" presStyleCnt="3">
        <dgm:presLayoutVars>
          <dgm:chPref val="3"/>
        </dgm:presLayoutVars>
      </dgm:prSet>
      <dgm:spPr/>
    </dgm:pt>
    <dgm:pt modelId="{CE48ECA0-7B22-488E-90E3-0719C9CD37F0}" type="pres">
      <dgm:prSet presAssocID="{122459BE-A211-4296-9DB8-23BA4C1A1316}" presName="rootConnector" presStyleLbl="node2" presStyleIdx="2" presStyleCnt="3"/>
      <dgm:spPr/>
    </dgm:pt>
    <dgm:pt modelId="{BAB0DE83-D27C-4695-997C-AE9ED04E6A21}" type="pres">
      <dgm:prSet presAssocID="{122459BE-A211-4296-9DB8-23BA4C1A1316}" presName="hierChild4" presStyleCnt="0"/>
      <dgm:spPr/>
    </dgm:pt>
    <dgm:pt modelId="{05173DD8-76F6-49CC-803E-C6A837A1E697}" type="pres">
      <dgm:prSet presAssocID="{122459BE-A211-4296-9DB8-23BA4C1A1316}" presName="hierChild5" presStyleCnt="0"/>
      <dgm:spPr/>
    </dgm:pt>
    <dgm:pt modelId="{B7390CCA-98C2-44FA-BF55-7E80CCD481BC}" type="pres">
      <dgm:prSet presAssocID="{23A482EE-F331-43B7-8C96-7D6AFBF50F92}" presName="hierChild3" presStyleCnt="0"/>
      <dgm:spPr/>
    </dgm:pt>
    <dgm:pt modelId="{F9A975DB-CD99-4186-9180-2A87075C29D0}" type="pres">
      <dgm:prSet presAssocID="{4D1746B6-337D-4AB2-A4AB-C7DF5E5FEAAF}" presName="Name111" presStyleLbl="parChTrans1D2" presStyleIdx="3" presStyleCnt="4"/>
      <dgm:spPr/>
    </dgm:pt>
    <dgm:pt modelId="{124F65A1-A2CE-4430-8BFF-00A7BC90D41A}" type="pres">
      <dgm:prSet presAssocID="{91C1FA29-4E24-4E0C-9465-95905A739780}" presName="hierRoot3" presStyleCnt="0">
        <dgm:presLayoutVars>
          <dgm:hierBranch val="init"/>
        </dgm:presLayoutVars>
      </dgm:prSet>
      <dgm:spPr/>
    </dgm:pt>
    <dgm:pt modelId="{C502A733-0105-4EC2-A5F9-8DF0FB9D73BD}" type="pres">
      <dgm:prSet presAssocID="{91C1FA29-4E24-4E0C-9465-95905A739780}" presName="rootComposite3" presStyleCnt="0"/>
      <dgm:spPr/>
    </dgm:pt>
    <dgm:pt modelId="{4EB26342-F620-4DE4-8C7C-9851DF8FA967}" type="pres">
      <dgm:prSet presAssocID="{91C1FA29-4E24-4E0C-9465-95905A739780}" presName="rootText3" presStyleLbl="asst1" presStyleIdx="0" presStyleCnt="1">
        <dgm:presLayoutVars>
          <dgm:chPref val="3"/>
        </dgm:presLayoutVars>
      </dgm:prSet>
      <dgm:spPr/>
    </dgm:pt>
    <dgm:pt modelId="{8CA8800D-0DB0-4CE7-B60E-9884123ABF39}" type="pres">
      <dgm:prSet presAssocID="{91C1FA29-4E24-4E0C-9465-95905A739780}" presName="rootConnector3" presStyleLbl="asst1" presStyleIdx="0" presStyleCnt="1"/>
      <dgm:spPr/>
    </dgm:pt>
    <dgm:pt modelId="{B40B18A4-9949-44DF-84BE-3431313FB154}" type="pres">
      <dgm:prSet presAssocID="{91C1FA29-4E24-4E0C-9465-95905A739780}" presName="hierChild6" presStyleCnt="0"/>
      <dgm:spPr/>
    </dgm:pt>
    <dgm:pt modelId="{67DD7D05-8E4F-44D9-B5DD-71D95D8BEC39}" type="pres">
      <dgm:prSet presAssocID="{91C1FA29-4E24-4E0C-9465-95905A739780}" presName="hierChild7" presStyleCnt="0"/>
      <dgm:spPr/>
    </dgm:pt>
  </dgm:ptLst>
  <dgm:cxnLst>
    <dgm:cxn modelId="{895DAE01-0A5F-4886-8539-824826999752}" type="presOf" srcId="{0FE523B1-4E20-40E1-A39A-C0EB7538DC25}" destId="{9969DA4A-625F-490F-86F8-E64C882AA355}" srcOrd="0" destOrd="0" presId="urn:microsoft.com/office/officeart/2005/8/layout/orgChart1"/>
    <dgm:cxn modelId="{65E25812-D805-4205-8D97-2F41C7FBE9E4}" srcId="{23A482EE-F331-43B7-8C96-7D6AFBF50F92}" destId="{122459BE-A211-4296-9DB8-23BA4C1A1316}" srcOrd="3" destOrd="0" parTransId="{0843254E-0BDF-4094-892C-7146F80F30B8}" sibTransId="{747214A3-6797-4881-B284-E3BF6D8F062B}"/>
    <dgm:cxn modelId="{5612091C-0D7C-47DF-87CF-E51039F4C6D2}" type="presOf" srcId="{23A482EE-F331-43B7-8C96-7D6AFBF50F92}" destId="{9EB5137E-0A42-4E3C-B962-304767D1342F}" srcOrd="1" destOrd="0" presId="urn:microsoft.com/office/officeart/2005/8/layout/orgChart1"/>
    <dgm:cxn modelId="{F2C07E26-5684-4D39-A926-929B97C4F41F}" type="presOf" srcId="{4D1746B6-337D-4AB2-A4AB-C7DF5E5FEAAF}" destId="{F9A975DB-CD99-4186-9180-2A87075C29D0}" srcOrd="0" destOrd="0" presId="urn:microsoft.com/office/officeart/2005/8/layout/orgChart1"/>
    <dgm:cxn modelId="{AFDBDB26-358C-46E2-850B-61C71BF3C716}" type="presOf" srcId="{B6EA1603-62EE-4F40-95DD-8966F3E7FFD0}" destId="{C3EA7A24-6CDE-4566-8193-E532A9D45FF0}" srcOrd="1" destOrd="0" presId="urn:microsoft.com/office/officeart/2005/8/layout/orgChart1"/>
    <dgm:cxn modelId="{261CE231-D052-4628-94AC-BE5A1B56722C}" type="presOf" srcId="{91C1FA29-4E24-4E0C-9465-95905A739780}" destId="{8CA8800D-0DB0-4CE7-B60E-9884123ABF39}" srcOrd="1" destOrd="0" presId="urn:microsoft.com/office/officeart/2005/8/layout/orgChart1"/>
    <dgm:cxn modelId="{FDD34038-0BB3-4928-8836-1AD462D9E96D}" type="presOf" srcId="{9C6386A9-79FD-436D-BD76-5DCB4E52EAFE}" destId="{D43FF2E1-3E7A-4585-8577-2FB2AF4C9642}" srcOrd="0" destOrd="0" presId="urn:microsoft.com/office/officeart/2005/8/layout/orgChart1"/>
    <dgm:cxn modelId="{40BEC660-79DB-4F91-BD21-6A3268F1D817}" srcId="{23A482EE-F331-43B7-8C96-7D6AFBF50F92}" destId="{91C1FA29-4E24-4E0C-9465-95905A739780}" srcOrd="0" destOrd="0" parTransId="{4D1746B6-337D-4AB2-A4AB-C7DF5E5FEAAF}" sibTransId="{5A206381-C107-489F-B738-FE0E2E1E16F3}"/>
    <dgm:cxn modelId="{77D9D24D-6D81-4A14-B0AE-647872421240}" type="presOf" srcId="{122459BE-A211-4296-9DB8-23BA4C1A1316}" destId="{AD100AB3-1B41-442F-A8D4-7D6CCA38E43A}" srcOrd="0" destOrd="0" presId="urn:microsoft.com/office/officeart/2005/8/layout/orgChart1"/>
    <dgm:cxn modelId="{498E2D70-47E7-4E95-959A-9E08FD3E7E8D}" srcId="{23A482EE-F331-43B7-8C96-7D6AFBF50F92}" destId="{B6EA1603-62EE-4F40-95DD-8966F3E7FFD0}" srcOrd="1" destOrd="0" parTransId="{0FE523B1-4E20-40E1-A39A-C0EB7538DC25}" sibTransId="{B29E1EAA-09B2-4EF6-88B2-3671A4CDC9AC}"/>
    <dgm:cxn modelId="{E99F6D75-6341-414C-ABF1-28C8F608DBDA}" type="presOf" srcId="{FA7679B2-14CA-41ED-BD69-74140A872926}" destId="{DD480171-7857-4EED-8594-EEA6DD1697A3}" srcOrd="0" destOrd="0" presId="urn:microsoft.com/office/officeart/2005/8/layout/orgChart1"/>
    <dgm:cxn modelId="{7D2BA155-4DE0-42B6-8278-0C85FA430E1A}" type="presOf" srcId="{122459BE-A211-4296-9DB8-23BA4C1A1316}" destId="{CE48ECA0-7B22-488E-90E3-0719C9CD37F0}" srcOrd="1" destOrd="0" presId="urn:microsoft.com/office/officeart/2005/8/layout/orgChart1"/>
    <dgm:cxn modelId="{C779A479-FE63-495C-B10C-DA8314538291}" type="presOf" srcId="{91C1FA29-4E24-4E0C-9465-95905A739780}" destId="{4EB26342-F620-4DE4-8C7C-9851DF8FA967}" srcOrd="0" destOrd="0" presId="urn:microsoft.com/office/officeart/2005/8/layout/orgChart1"/>
    <dgm:cxn modelId="{0CE8B27C-6DA7-45B8-A124-2EBA3049ED61}" type="presOf" srcId="{FA7679B2-14CA-41ED-BD69-74140A872926}" destId="{7E1BE8C8-3143-47B8-AE03-288B08477211}" srcOrd="1" destOrd="0" presId="urn:microsoft.com/office/officeart/2005/8/layout/orgChart1"/>
    <dgm:cxn modelId="{C198B8A2-6C27-4E91-ACC6-6151ADF9B201}" srcId="{23A482EE-F331-43B7-8C96-7D6AFBF50F92}" destId="{FA7679B2-14CA-41ED-BD69-74140A872926}" srcOrd="2" destOrd="0" parTransId="{0D99BED8-47E0-4BBA-9CBF-D1BE06192F3C}" sibTransId="{37F935B0-FC22-4071-9A03-C3C7CE1E6BC8}"/>
    <dgm:cxn modelId="{EFCE05AA-3244-4B8D-A5DB-E166EFC826AC}" type="presOf" srcId="{0843254E-0BDF-4094-892C-7146F80F30B8}" destId="{FF005CCC-4FF9-4991-AD38-EB185FE34559}" srcOrd="0" destOrd="0" presId="urn:microsoft.com/office/officeart/2005/8/layout/orgChart1"/>
    <dgm:cxn modelId="{623180BE-51BD-4A83-AB68-49867852C266}" type="presOf" srcId="{B6EA1603-62EE-4F40-95DD-8966F3E7FFD0}" destId="{9FFF5D6B-4C45-4A52-94CA-DA11A35D0EAE}" srcOrd="0" destOrd="0" presId="urn:microsoft.com/office/officeart/2005/8/layout/orgChart1"/>
    <dgm:cxn modelId="{DF6285C6-66E0-41E3-94A9-4109C3B336BB}" srcId="{9C6386A9-79FD-436D-BD76-5DCB4E52EAFE}" destId="{23A482EE-F331-43B7-8C96-7D6AFBF50F92}" srcOrd="0" destOrd="0" parTransId="{F8C1F3BD-B9E8-48BB-945D-7C0626E392B0}" sibTransId="{28EAFB49-D0D3-4564-9847-B681A0A4FF7E}"/>
    <dgm:cxn modelId="{1596DDE3-D0B9-4892-BA8A-7397239DA4A3}" type="presOf" srcId="{23A482EE-F331-43B7-8C96-7D6AFBF50F92}" destId="{18A26FB9-3D90-4806-89A1-7DB17811DC61}" srcOrd="0" destOrd="0" presId="urn:microsoft.com/office/officeart/2005/8/layout/orgChart1"/>
    <dgm:cxn modelId="{3BA4F8E4-E90F-421C-A1F0-4F94B76685A3}" type="presOf" srcId="{0D99BED8-47E0-4BBA-9CBF-D1BE06192F3C}" destId="{526B93E5-47C4-4597-8A52-249262873484}" srcOrd="0" destOrd="0" presId="urn:microsoft.com/office/officeart/2005/8/layout/orgChart1"/>
    <dgm:cxn modelId="{2D66040D-5E9F-49A5-BF50-31D7D7EF84DD}" type="presParOf" srcId="{D43FF2E1-3E7A-4585-8577-2FB2AF4C9642}" destId="{EDBA7413-2946-49BB-89A5-D528F4F3DE13}" srcOrd="0" destOrd="0" presId="urn:microsoft.com/office/officeart/2005/8/layout/orgChart1"/>
    <dgm:cxn modelId="{F7F29573-2286-4366-9A98-D554395A2151}" type="presParOf" srcId="{EDBA7413-2946-49BB-89A5-D528F4F3DE13}" destId="{7E2D7A8C-1983-48D8-ACAB-C5D20F6A7D62}" srcOrd="0" destOrd="0" presId="urn:microsoft.com/office/officeart/2005/8/layout/orgChart1"/>
    <dgm:cxn modelId="{3C887D68-97D7-48BE-A9EB-E76D781DF44C}" type="presParOf" srcId="{7E2D7A8C-1983-48D8-ACAB-C5D20F6A7D62}" destId="{18A26FB9-3D90-4806-89A1-7DB17811DC61}" srcOrd="0" destOrd="0" presId="urn:microsoft.com/office/officeart/2005/8/layout/orgChart1"/>
    <dgm:cxn modelId="{276D53DA-7482-453A-991F-57AFC97C9137}" type="presParOf" srcId="{7E2D7A8C-1983-48D8-ACAB-C5D20F6A7D62}" destId="{9EB5137E-0A42-4E3C-B962-304767D1342F}" srcOrd="1" destOrd="0" presId="urn:microsoft.com/office/officeart/2005/8/layout/orgChart1"/>
    <dgm:cxn modelId="{80F1968C-1E2A-4AED-B3A5-315AB42F006F}" type="presParOf" srcId="{EDBA7413-2946-49BB-89A5-D528F4F3DE13}" destId="{8C85AEC4-BDFA-4983-A7C0-B5C2759ADD27}" srcOrd="1" destOrd="0" presId="urn:microsoft.com/office/officeart/2005/8/layout/orgChart1"/>
    <dgm:cxn modelId="{9FE9AB5A-F0DC-41C4-8211-FE67ACE9B137}" type="presParOf" srcId="{8C85AEC4-BDFA-4983-A7C0-B5C2759ADD27}" destId="{9969DA4A-625F-490F-86F8-E64C882AA355}" srcOrd="0" destOrd="0" presId="urn:microsoft.com/office/officeart/2005/8/layout/orgChart1"/>
    <dgm:cxn modelId="{553D3C1F-C223-47E3-A583-120FA3406501}" type="presParOf" srcId="{8C85AEC4-BDFA-4983-A7C0-B5C2759ADD27}" destId="{E4BC781B-105D-4F17-8D83-0AE48CB3540E}" srcOrd="1" destOrd="0" presId="urn:microsoft.com/office/officeart/2005/8/layout/orgChart1"/>
    <dgm:cxn modelId="{98B9F782-54F2-462F-9A6B-7841254ECF52}" type="presParOf" srcId="{E4BC781B-105D-4F17-8D83-0AE48CB3540E}" destId="{98A41213-CE32-4EFB-AABB-9E5D47A9BAAE}" srcOrd="0" destOrd="0" presId="urn:microsoft.com/office/officeart/2005/8/layout/orgChart1"/>
    <dgm:cxn modelId="{4AE5212E-F8DB-4036-B3D8-3E9A3DD903D7}" type="presParOf" srcId="{98A41213-CE32-4EFB-AABB-9E5D47A9BAAE}" destId="{9FFF5D6B-4C45-4A52-94CA-DA11A35D0EAE}" srcOrd="0" destOrd="0" presId="urn:microsoft.com/office/officeart/2005/8/layout/orgChart1"/>
    <dgm:cxn modelId="{CBADA3F8-9B22-4009-B894-B2197A00361B}" type="presParOf" srcId="{98A41213-CE32-4EFB-AABB-9E5D47A9BAAE}" destId="{C3EA7A24-6CDE-4566-8193-E532A9D45FF0}" srcOrd="1" destOrd="0" presId="urn:microsoft.com/office/officeart/2005/8/layout/orgChart1"/>
    <dgm:cxn modelId="{E015C59D-1397-49DC-9080-0887EF9AEA55}" type="presParOf" srcId="{E4BC781B-105D-4F17-8D83-0AE48CB3540E}" destId="{1846B89C-D4B8-48BF-9C5F-FE770EEBD6FC}" srcOrd="1" destOrd="0" presId="urn:microsoft.com/office/officeart/2005/8/layout/orgChart1"/>
    <dgm:cxn modelId="{DF31AC05-9227-4F7F-80EE-AD398C5DA9D8}" type="presParOf" srcId="{E4BC781B-105D-4F17-8D83-0AE48CB3540E}" destId="{ED66416A-4256-4352-881D-F87C737BCAE9}" srcOrd="2" destOrd="0" presId="urn:microsoft.com/office/officeart/2005/8/layout/orgChart1"/>
    <dgm:cxn modelId="{7E213D38-BDA5-4668-9CD8-BA5CACF09AB2}" type="presParOf" srcId="{8C85AEC4-BDFA-4983-A7C0-B5C2759ADD27}" destId="{526B93E5-47C4-4597-8A52-249262873484}" srcOrd="2" destOrd="0" presId="urn:microsoft.com/office/officeart/2005/8/layout/orgChart1"/>
    <dgm:cxn modelId="{14A18067-96B5-4854-8FF1-55E534F10A23}" type="presParOf" srcId="{8C85AEC4-BDFA-4983-A7C0-B5C2759ADD27}" destId="{34C637F5-F9CE-4C15-8645-726F690DD276}" srcOrd="3" destOrd="0" presId="urn:microsoft.com/office/officeart/2005/8/layout/orgChart1"/>
    <dgm:cxn modelId="{660BEB82-1CFF-4EF5-81C8-1CF048504877}" type="presParOf" srcId="{34C637F5-F9CE-4C15-8645-726F690DD276}" destId="{3A77497C-2A4A-4CEC-974C-E0271A6C3689}" srcOrd="0" destOrd="0" presId="urn:microsoft.com/office/officeart/2005/8/layout/orgChart1"/>
    <dgm:cxn modelId="{7D8C319C-1908-4138-801C-3FB23114F009}" type="presParOf" srcId="{3A77497C-2A4A-4CEC-974C-E0271A6C3689}" destId="{DD480171-7857-4EED-8594-EEA6DD1697A3}" srcOrd="0" destOrd="0" presId="urn:microsoft.com/office/officeart/2005/8/layout/orgChart1"/>
    <dgm:cxn modelId="{1F99A333-F5FC-479C-AF8C-DCF0D6D26A1A}" type="presParOf" srcId="{3A77497C-2A4A-4CEC-974C-E0271A6C3689}" destId="{7E1BE8C8-3143-47B8-AE03-288B08477211}" srcOrd="1" destOrd="0" presId="urn:microsoft.com/office/officeart/2005/8/layout/orgChart1"/>
    <dgm:cxn modelId="{57B1BED9-98CA-4289-B6D2-5F6E36FBEFAD}" type="presParOf" srcId="{34C637F5-F9CE-4C15-8645-726F690DD276}" destId="{C12DBCCB-2BCB-4865-9CBA-EA24B9BC1963}" srcOrd="1" destOrd="0" presId="urn:microsoft.com/office/officeart/2005/8/layout/orgChart1"/>
    <dgm:cxn modelId="{2CB95682-E8EB-4B95-ABF9-99920BD4D269}" type="presParOf" srcId="{34C637F5-F9CE-4C15-8645-726F690DD276}" destId="{96E65485-B1B9-4913-B667-A96A4A13FF81}" srcOrd="2" destOrd="0" presId="urn:microsoft.com/office/officeart/2005/8/layout/orgChart1"/>
    <dgm:cxn modelId="{D2F95A60-179E-47B3-8A9F-8967FE1856BE}" type="presParOf" srcId="{8C85AEC4-BDFA-4983-A7C0-B5C2759ADD27}" destId="{FF005CCC-4FF9-4991-AD38-EB185FE34559}" srcOrd="4" destOrd="0" presId="urn:microsoft.com/office/officeart/2005/8/layout/orgChart1"/>
    <dgm:cxn modelId="{00B26B3D-A6E9-4092-B4F8-0D89DDD47303}" type="presParOf" srcId="{8C85AEC4-BDFA-4983-A7C0-B5C2759ADD27}" destId="{F6B6F73C-54C5-414C-969A-AC8357537A4E}" srcOrd="5" destOrd="0" presId="urn:microsoft.com/office/officeart/2005/8/layout/orgChart1"/>
    <dgm:cxn modelId="{C675C020-9547-4C6F-86F5-EBE9426DF60B}" type="presParOf" srcId="{F6B6F73C-54C5-414C-969A-AC8357537A4E}" destId="{7524801E-8C2E-42EE-A320-B0B7D4C8D290}" srcOrd="0" destOrd="0" presId="urn:microsoft.com/office/officeart/2005/8/layout/orgChart1"/>
    <dgm:cxn modelId="{A0E6EBA5-F458-40BF-BCD4-B18D8A6A22F2}" type="presParOf" srcId="{7524801E-8C2E-42EE-A320-B0B7D4C8D290}" destId="{AD100AB3-1B41-442F-A8D4-7D6CCA38E43A}" srcOrd="0" destOrd="0" presId="urn:microsoft.com/office/officeart/2005/8/layout/orgChart1"/>
    <dgm:cxn modelId="{752B0CA5-F3A4-4527-B39D-811D65A15660}" type="presParOf" srcId="{7524801E-8C2E-42EE-A320-B0B7D4C8D290}" destId="{CE48ECA0-7B22-488E-90E3-0719C9CD37F0}" srcOrd="1" destOrd="0" presId="urn:microsoft.com/office/officeart/2005/8/layout/orgChart1"/>
    <dgm:cxn modelId="{48499176-D88C-4E24-9E19-CF9CC050C6EA}" type="presParOf" srcId="{F6B6F73C-54C5-414C-969A-AC8357537A4E}" destId="{BAB0DE83-D27C-4695-997C-AE9ED04E6A21}" srcOrd="1" destOrd="0" presId="urn:microsoft.com/office/officeart/2005/8/layout/orgChart1"/>
    <dgm:cxn modelId="{FFF1560D-947C-40B7-9A25-F57ECA59C7DC}" type="presParOf" srcId="{F6B6F73C-54C5-414C-969A-AC8357537A4E}" destId="{05173DD8-76F6-49CC-803E-C6A837A1E697}" srcOrd="2" destOrd="0" presId="urn:microsoft.com/office/officeart/2005/8/layout/orgChart1"/>
    <dgm:cxn modelId="{ABEC8DA5-4788-4244-863E-1250ABA5A8B3}" type="presParOf" srcId="{EDBA7413-2946-49BB-89A5-D528F4F3DE13}" destId="{B7390CCA-98C2-44FA-BF55-7E80CCD481BC}" srcOrd="2" destOrd="0" presId="urn:microsoft.com/office/officeart/2005/8/layout/orgChart1"/>
    <dgm:cxn modelId="{FE321688-7805-4F2E-A0E3-D6EB9F77F32E}" type="presParOf" srcId="{B7390CCA-98C2-44FA-BF55-7E80CCD481BC}" destId="{F9A975DB-CD99-4186-9180-2A87075C29D0}" srcOrd="0" destOrd="0" presId="urn:microsoft.com/office/officeart/2005/8/layout/orgChart1"/>
    <dgm:cxn modelId="{AA18A75B-70BF-4AC8-AFC4-3F8EA92AD535}" type="presParOf" srcId="{B7390CCA-98C2-44FA-BF55-7E80CCD481BC}" destId="{124F65A1-A2CE-4430-8BFF-00A7BC90D41A}" srcOrd="1" destOrd="0" presId="urn:microsoft.com/office/officeart/2005/8/layout/orgChart1"/>
    <dgm:cxn modelId="{A2ED764B-066B-4372-A302-E4A9C8CF9400}" type="presParOf" srcId="{124F65A1-A2CE-4430-8BFF-00A7BC90D41A}" destId="{C502A733-0105-4EC2-A5F9-8DF0FB9D73BD}" srcOrd="0" destOrd="0" presId="urn:microsoft.com/office/officeart/2005/8/layout/orgChart1"/>
    <dgm:cxn modelId="{7C2D49F6-5067-4312-BE11-5EB8B5017072}" type="presParOf" srcId="{C502A733-0105-4EC2-A5F9-8DF0FB9D73BD}" destId="{4EB26342-F620-4DE4-8C7C-9851DF8FA967}" srcOrd="0" destOrd="0" presId="urn:microsoft.com/office/officeart/2005/8/layout/orgChart1"/>
    <dgm:cxn modelId="{AE7B0848-E05C-4873-A2D9-4AE79735D76A}" type="presParOf" srcId="{C502A733-0105-4EC2-A5F9-8DF0FB9D73BD}" destId="{8CA8800D-0DB0-4CE7-B60E-9884123ABF39}" srcOrd="1" destOrd="0" presId="urn:microsoft.com/office/officeart/2005/8/layout/orgChart1"/>
    <dgm:cxn modelId="{111D57A6-2699-4E69-82E9-0E27CF805599}" type="presParOf" srcId="{124F65A1-A2CE-4430-8BFF-00A7BC90D41A}" destId="{B40B18A4-9949-44DF-84BE-3431313FB154}" srcOrd="1" destOrd="0" presId="urn:microsoft.com/office/officeart/2005/8/layout/orgChart1"/>
    <dgm:cxn modelId="{97640637-E740-47CF-B995-AA88AACF970B}" type="presParOf" srcId="{124F65A1-A2CE-4430-8BFF-00A7BC90D41A}" destId="{67DD7D05-8E4F-44D9-B5DD-71D95D8BEC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B1A7DB-0BE1-45B6-8438-B7ADB4695AC3}" type="doc">
      <dgm:prSet loTypeId="urn:microsoft.com/office/officeart/2016/7/layout/VerticalHollowAction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58F16AB-54FE-4521-83D1-B6140B5AD20B}">
      <dgm:prSet phldrT="[Текст]"/>
      <dgm:spPr/>
      <dgm:t>
        <a:bodyPr/>
        <a:lstStyle/>
        <a:p>
          <a:r>
            <a:rPr lang="ru-RU"/>
            <a:t>Учебный класс</a:t>
          </a:r>
        </a:p>
      </dgm:t>
    </dgm:pt>
    <dgm:pt modelId="{0FD959C3-CBAA-4268-B1FF-7EDD602D65B7}" type="parTrans" cxnId="{BAAC4DD0-C79C-4CFD-BF69-B3F97EBAD6C4}">
      <dgm:prSet/>
      <dgm:spPr/>
      <dgm:t>
        <a:bodyPr/>
        <a:lstStyle/>
        <a:p>
          <a:endParaRPr lang="ru-RU"/>
        </a:p>
      </dgm:t>
    </dgm:pt>
    <dgm:pt modelId="{0836E3DE-6542-4DE9-A4E7-E25229F2EA88}" type="sibTrans" cxnId="{BAAC4DD0-C79C-4CFD-BF69-B3F97EBAD6C4}">
      <dgm:prSet/>
      <dgm:spPr/>
      <dgm:t>
        <a:bodyPr/>
        <a:lstStyle/>
        <a:p>
          <a:endParaRPr lang="ru-RU"/>
        </a:p>
      </dgm:t>
    </dgm:pt>
    <dgm:pt modelId="{B1DEB450-4823-434A-B2B4-F45843C18BB5}">
      <dgm:prSet phldrT="[Текст]"/>
      <dgm:spPr>
        <a:gradFill rotWithShape="0">
          <a:gsLst>
            <a:gs pos="0">
              <a:schemeClr val="accent4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/>
            <a:t>Оборудованное для обучения помещение</a:t>
          </a:r>
        </a:p>
      </dgm:t>
    </dgm:pt>
    <dgm:pt modelId="{E27D3FA9-9590-43D2-8002-9546FB2E1D5C}" type="parTrans" cxnId="{12FD6EB7-C7A1-4532-ABBA-53F537FFFB0B}">
      <dgm:prSet/>
      <dgm:spPr/>
      <dgm:t>
        <a:bodyPr/>
        <a:lstStyle/>
        <a:p>
          <a:endParaRPr lang="ru-RU"/>
        </a:p>
      </dgm:t>
    </dgm:pt>
    <dgm:pt modelId="{8DDE8BCB-A318-4E15-88C2-231263947881}" type="sibTrans" cxnId="{12FD6EB7-C7A1-4532-ABBA-53F537FFFB0B}">
      <dgm:prSet/>
      <dgm:spPr/>
      <dgm:t>
        <a:bodyPr/>
        <a:lstStyle/>
        <a:p>
          <a:endParaRPr lang="ru-RU"/>
        </a:p>
      </dgm:t>
    </dgm:pt>
    <dgm:pt modelId="{EEC96348-26F0-4B9D-93C5-11D87DD1C4CC}">
      <dgm:prSet phldrT="[Текст]"/>
      <dgm:spPr>
        <a:gradFill rotWithShape="0">
          <a:gsLst>
            <a:gs pos="0">
              <a:schemeClr val="accent4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ru-RU" dirty="0"/>
            <a:t>Площадь от 40 кв. м.</a:t>
          </a:r>
        </a:p>
      </dgm:t>
    </dgm:pt>
    <dgm:pt modelId="{D730D049-361E-4232-9496-540AB32AC1B2}" type="parTrans" cxnId="{93B224EF-B98B-416B-9590-DF825F9FCC51}">
      <dgm:prSet/>
      <dgm:spPr/>
      <dgm:t>
        <a:bodyPr/>
        <a:lstStyle/>
        <a:p>
          <a:endParaRPr lang="ru-RU"/>
        </a:p>
      </dgm:t>
    </dgm:pt>
    <dgm:pt modelId="{3A5C0B97-EE66-4695-B4C5-362D95E4BE02}" type="sibTrans" cxnId="{93B224EF-B98B-416B-9590-DF825F9FCC51}">
      <dgm:prSet/>
      <dgm:spPr/>
      <dgm:t>
        <a:bodyPr/>
        <a:lstStyle/>
        <a:p>
          <a:endParaRPr lang="ru-RU"/>
        </a:p>
      </dgm:t>
    </dgm:pt>
    <dgm:pt modelId="{B05B629B-B136-42F0-9010-C833D6DA51C9}">
      <dgm:prSet phldrT="[Текст]"/>
      <dgm:spPr/>
      <dgm:t>
        <a:bodyPr/>
        <a:lstStyle/>
        <a:p>
          <a:r>
            <a:rPr lang="ru-RU"/>
            <a:t>Офис</a:t>
          </a:r>
        </a:p>
      </dgm:t>
    </dgm:pt>
    <dgm:pt modelId="{0AEBE136-49D7-4EA1-BE52-141275B853BC}" type="parTrans" cxnId="{43BC54C0-3223-4918-AE7D-CE3005B516C0}">
      <dgm:prSet/>
      <dgm:spPr/>
      <dgm:t>
        <a:bodyPr/>
        <a:lstStyle/>
        <a:p>
          <a:endParaRPr lang="ru-RU"/>
        </a:p>
      </dgm:t>
    </dgm:pt>
    <dgm:pt modelId="{8DA31578-3E1A-4212-BF38-994AB49987BE}" type="sibTrans" cxnId="{43BC54C0-3223-4918-AE7D-CE3005B516C0}">
      <dgm:prSet/>
      <dgm:spPr/>
      <dgm:t>
        <a:bodyPr/>
        <a:lstStyle/>
        <a:p>
          <a:endParaRPr lang="ru-RU"/>
        </a:p>
      </dgm:t>
    </dgm:pt>
    <dgm:pt modelId="{81A31986-0306-41F6-AB7F-B43270B1846F}">
      <dgm:prSet phldrT="[Текст]"/>
      <dgm:spPr>
        <a:gradFill rotWithShape="0">
          <a:gsLst>
            <a:gs pos="0">
              <a:schemeClr val="accent4"/>
            </a:gs>
            <a:gs pos="70000">
              <a:schemeClr val="accent2">
                <a:lumMod val="60000"/>
                <a:lumOff val="40000"/>
              </a:schemeClr>
            </a:gs>
            <a:gs pos="98000">
              <a:schemeClr val="accent4">
                <a:lumMod val="60000"/>
                <a:lumOff val="40000"/>
              </a:schemeClr>
            </a:gs>
          </a:gsLst>
        </a:gradFill>
      </dgm:spPr>
      <dgm:t>
        <a:bodyPr/>
        <a:lstStyle/>
        <a:p>
          <a:r>
            <a:rPr lang="ru-RU"/>
            <a:t>Оборудованные рабочие места</a:t>
          </a:r>
        </a:p>
      </dgm:t>
    </dgm:pt>
    <dgm:pt modelId="{F819B44F-7A25-4B36-B6A7-05AF20D6A31C}" type="parTrans" cxnId="{2E8AD289-4379-4C96-94CF-D009DA7BD5C2}">
      <dgm:prSet/>
      <dgm:spPr/>
      <dgm:t>
        <a:bodyPr/>
        <a:lstStyle/>
        <a:p>
          <a:endParaRPr lang="ru-RU"/>
        </a:p>
      </dgm:t>
    </dgm:pt>
    <dgm:pt modelId="{D54D9C0A-8D27-4731-B7DB-FFFF4F4613B3}" type="sibTrans" cxnId="{2E8AD289-4379-4C96-94CF-D009DA7BD5C2}">
      <dgm:prSet/>
      <dgm:spPr/>
      <dgm:t>
        <a:bodyPr/>
        <a:lstStyle/>
        <a:p>
          <a:endParaRPr lang="ru-RU"/>
        </a:p>
      </dgm:t>
    </dgm:pt>
    <dgm:pt modelId="{3F3C2CC6-3818-4966-80FA-A5DFAC77EAE1}">
      <dgm:prSet phldrT="[Текст]"/>
      <dgm:spPr>
        <a:gradFill rotWithShape="0">
          <a:gsLst>
            <a:gs pos="0">
              <a:schemeClr val="accent4"/>
            </a:gs>
            <a:gs pos="70000">
              <a:schemeClr val="accent2">
                <a:lumMod val="60000"/>
                <a:lumOff val="40000"/>
              </a:schemeClr>
            </a:gs>
            <a:gs pos="98000">
              <a:schemeClr val="accent4">
                <a:lumMod val="60000"/>
                <a:lumOff val="40000"/>
              </a:schemeClr>
            </a:gs>
          </a:gsLst>
        </a:gradFill>
      </dgm:spPr>
      <dgm:t>
        <a:bodyPr/>
        <a:lstStyle/>
        <a:p>
          <a:r>
            <a:rPr lang="ru-RU"/>
            <a:t>Площадь от 30 кв. м.</a:t>
          </a:r>
        </a:p>
      </dgm:t>
    </dgm:pt>
    <dgm:pt modelId="{C562F608-BB83-4EB6-A043-8E48534546D6}" type="parTrans" cxnId="{06D9FE59-023C-48EC-9781-501C549F5010}">
      <dgm:prSet/>
      <dgm:spPr/>
      <dgm:t>
        <a:bodyPr/>
        <a:lstStyle/>
        <a:p>
          <a:endParaRPr lang="ru-RU"/>
        </a:p>
      </dgm:t>
    </dgm:pt>
    <dgm:pt modelId="{284A79E4-3F8D-4572-B62F-8401D21D181F}" type="sibTrans" cxnId="{06D9FE59-023C-48EC-9781-501C549F5010}">
      <dgm:prSet/>
      <dgm:spPr/>
      <dgm:t>
        <a:bodyPr/>
        <a:lstStyle/>
        <a:p>
          <a:endParaRPr lang="ru-RU"/>
        </a:p>
      </dgm:t>
    </dgm:pt>
    <dgm:pt modelId="{A1D6B1D6-D49A-4488-9AA2-94BA28344CAB}">
      <dgm:prSet phldrT="[Текст]"/>
      <dgm:spPr/>
      <dgm:t>
        <a:bodyPr/>
        <a:lstStyle/>
        <a:p>
          <a:r>
            <a:rPr lang="ru-RU"/>
            <a:t>Склад</a:t>
          </a:r>
        </a:p>
      </dgm:t>
    </dgm:pt>
    <dgm:pt modelId="{8CEDB47C-47AD-4933-8361-BA14B11F3CA8}" type="parTrans" cxnId="{C927BCB7-0BF6-4262-A1D3-899E76ADDE70}">
      <dgm:prSet/>
      <dgm:spPr/>
      <dgm:t>
        <a:bodyPr/>
        <a:lstStyle/>
        <a:p>
          <a:endParaRPr lang="ru-RU"/>
        </a:p>
      </dgm:t>
    </dgm:pt>
    <dgm:pt modelId="{D788DFF7-4BB7-4226-9B06-77EB372847A9}" type="sibTrans" cxnId="{C927BCB7-0BF6-4262-A1D3-899E76ADDE70}">
      <dgm:prSet/>
      <dgm:spPr/>
      <dgm:t>
        <a:bodyPr/>
        <a:lstStyle/>
        <a:p>
          <a:endParaRPr lang="ru-RU"/>
        </a:p>
      </dgm:t>
    </dgm:pt>
    <dgm:pt modelId="{F268FCE7-FF22-4A59-9839-A213AC737BC7}">
      <dgm:prSet phldrT="[Текст]"/>
      <dgm:spPr>
        <a:gradFill rotWithShape="0">
          <a:gsLst>
            <a:gs pos="0">
              <a:schemeClr val="accent6">
                <a:lumMod val="50000"/>
              </a:schemeClr>
            </a:gs>
            <a:gs pos="98000">
              <a:schemeClr val="tx1">
                <a:lumMod val="50000"/>
              </a:schemeClr>
            </a:gs>
          </a:gsLst>
        </a:gradFill>
      </dgm:spPr>
      <dgm:t>
        <a:bodyPr/>
        <a:lstStyle/>
        <a:p>
          <a:r>
            <a:rPr lang="ru-RU" b="0" i="0"/>
            <a:t>Место для хранения оборудования с доступом 24/7 для администратора по хозяйственной части и директора РЦ для обеспечения ПСР</a:t>
          </a:r>
          <a:endParaRPr lang="ru-RU"/>
        </a:p>
      </dgm:t>
    </dgm:pt>
    <dgm:pt modelId="{9B5F9E8D-C55A-4AD9-85E0-4C61521685F9}" type="parTrans" cxnId="{BBA56099-E484-4983-AF51-9170293ABCEE}">
      <dgm:prSet/>
      <dgm:spPr/>
      <dgm:t>
        <a:bodyPr/>
        <a:lstStyle/>
        <a:p>
          <a:endParaRPr lang="ru-RU"/>
        </a:p>
      </dgm:t>
    </dgm:pt>
    <dgm:pt modelId="{92343E7B-3C02-4175-856D-3ABCD3EA325E}" type="sibTrans" cxnId="{BBA56099-E484-4983-AF51-9170293ABCEE}">
      <dgm:prSet/>
      <dgm:spPr/>
      <dgm:t>
        <a:bodyPr/>
        <a:lstStyle/>
        <a:p>
          <a:endParaRPr lang="ru-RU"/>
        </a:p>
      </dgm:t>
    </dgm:pt>
    <dgm:pt modelId="{F7010CDB-B9D5-4C4A-A2C4-564B91BC800E}">
      <dgm:prSet phldrT="[Текст]"/>
      <dgm:spPr>
        <a:gradFill rotWithShape="0">
          <a:gsLst>
            <a:gs pos="0">
              <a:schemeClr val="accent6">
                <a:lumMod val="50000"/>
              </a:schemeClr>
            </a:gs>
            <a:gs pos="98000">
              <a:schemeClr val="tx1">
                <a:lumMod val="50000"/>
              </a:schemeClr>
            </a:gs>
          </a:gsLst>
        </a:gradFill>
      </dgm:spPr>
      <dgm:t>
        <a:bodyPr/>
        <a:lstStyle/>
        <a:p>
          <a:r>
            <a:rPr lang="ru-RU"/>
            <a:t>Площадь от 10 кв. м.</a:t>
          </a:r>
        </a:p>
      </dgm:t>
    </dgm:pt>
    <dgm:pt modelId="{C615D058-A96B-4509-9333-D0AB1D78B1D8}" type="parTrans" cxnId="{ECF58652-DED5-42F4-AE13-F17701CC09D6}">
      <dgm:prSet/>
      <dgm:spPr/>
      <dgm:t>
        <a:bodyPr/>
        <a:lstStyle/>
        <a:p>
          <a:endParaRPr lang="ru-RU"/>
        </a:p>
      </dgm:t>
    </dgm:pt>
    <dgm:pt modelId="{61C594CB-3B41-454F-AE40-4EBD99EDF39D}" type="sibTrans" cxnId="{ECF58652-DED5-42F4-AE13-F17701CC09D6}">
      <dgm:prSet/>
      <dgm:spPr/>
      <dgm:t>
        <a:bodyPr/>
        <a:lstStyle/>
        <a:p>
          <a:endParaRPr lang="ru-RU"/>
        </a:p>
      </dgm:t>
    </dgm:pt>
    <dgm:pt modelId="{2DDF5A4C-1C2F-4A18-B941-9F6D02FBF14D}" type="pres">
      <dgm:prSet presAssocID="{5FB1A7DB-0BE1-45B6-8438-B7ADB4695AC3}" presName="Name0" presStyleCnt="0">
        <dgm:presLayoutVars>
          <dgm:dir/>
          <dgm:animLvl val="lvl"/>
          <dgm:resizeHandles val="exact"/>
        </dgm:presLayoutVars>
      </dgm:prSet>
      <dgm:spPr/>
    </dgm:pt>
    <dgm:pt modelId="{1B5083DA-FBCC-4912-8836-B76BF5D8DB80}" type="pres">
      <dgm:prSet presAssocID="{D58F16AB-54FE-4521-83D1-B6140B5AD20B}" presName="linNode" presStyleCnt="0"/>
      <dgm:spPr/>
    </dgm:pt>
    <dgm:pt modelId="{D564F0DD-EF9A-4933-8391-E7F707F04869}" type="pres">
      <dgm:prSet presAssocID="{D58F16AB-54FE-4521-83D1-B6140B5AD20B}" presName="parentText" presStyleLbl="solidFgAcc1" presStyleIdx="0" presStyleCnt="3">
        <dgm:presLayoutVars>
          <dgm:chMax val="1"/>
          <dgm:bulletEnabled/>
        </dgm:presLayoutVars>
      </dgm:prSet>
      <dgm:spPr/>
    </dgm:pt>
    <dgm:pt modelId="{64559A6D-2AC4-4047-8CDF-ED0411D8DD9D}" type="pres">
      <dgm:prSet presAssocID="{D58F16AB-54FE-4521-83D1-B6140B5AD20B}" presName="descendantText" presStyleLbl="alignNode1" presStyleIdx="0" presStyleCnt="3">
        <dgm:presLayoutVars>
          <dgm:bulletEnabled/>
        </dgm:presLayoutVars>
      </dgm:prSet>
      <dgm:spPr/>
    </dgm:pt>
    <dgm:pt modelId="{F212E9BC-7A6D-45BB-A527-AB8962532E24}" type="pres">
      <dgm:prSet presAssocID="{0836E3DE-6542-4DE9-A4E7-E25229F2EA88}" presName="sp" presStyleCnt="0"/>
      <dgm:spPr/>
    </dgm:pt>
    <dgm:pt modelId="{A4297829-4BD5-4EC7-9E2D-1F6664893798}" type="pres">
      <dgm:prSet presAssocID="{B05B629B-B136-42F0-9010-C833D6DA51C9}" presName="linNode" presStyleCnt="0"/>
      <dgm:spPr/>
    </dgm:pt>
    <dgm:pt modelId="{0C2ED325-3EB5-4276-B3A2-2906166EC93F}" type="pres">
      <dgm:prSet presAssocID="{B05B629B-B136-42F0-9010-C833D6DA51C9}" presName="parentText" presStyleLbl="solidFgAcc1" presStyleIdx="1" presStyleCnt="3">
        <dgm:presLayoutVars>
          <dgm:chMax val="1"/>
          <dgm:bulletEnabled/>
        </dgm:presLayoutVars>
      </dgm:prSet>
      <dgm:spPr/>
    </dgm:pt>
    <dgm:pt modelId="{2DF7FA4C-2583-4263-A73A-37594F201736}" type="pres">
      <dgm:prSet presAssocID="{B05B629B-B136-42F0-9010-C833D6DA51C9}" presName="descendantText" presStyleLbl="alignNode1" presStyleIdx="1" presStyleCnt="3">
        <dgm:presLayoutVars>
          <dgm:bulletEnabled/>
        </dgm:presLayoutVars>
      </dgm:prSet>
      <dgm:spPr/>
    </dgm:pt>
    <dgm:pt modelId="{48877349-6A38-4E58-899B-E9DBEE5B135D}" type="pres">
      <dgm:prSet presAssocID="{8DA31578-3E1A-4212-BF38-994AB49987BE}" presName="sp" presStyleCnt="0"/>
      <dgm:spPr/>
    </dgm:pt>
    <dgm:pt modelId="{9EB95351-B677-4610-9650-F3A826057C53}" type="pres">
      <dgm:prSet presAssocID="{A1D6B1D6-D49A-4488-9AA2-94BA28344CAB}" presName="linNode" presStyleCnt="0"/>
      <dgm:spPr/>
    </dgm:pt>
    <dgm:pt modelId="{F60C3B90-E1D4-44AC-BF57-2BCA051BDD65}" type="pres">
      <dgm:prSet presAssocID="{A1D6B1D6-D49A-4488-9AA2-94BA28344CAB}" presName="parentText" presStyleLbl="solidFgAcc1" presStyleIdx="2" presStyleCnt="3">
        <dgm:presLayoutVars>
          <dgm:chMax val="1"/>
          <dgm:bulletEnabled/>
        </dgm:presLayoutVars>
      </dgm:prSet>
      <dgm:spPr/>
    </dgm:pt>
    <dgm:pt modelId="{C3D452DC-E827-4DA6-BE4E-443C7B215537}" type="pres">
      <dgm:prSet presAssocID="{A1D6B1D6-D49A-4488-9AA2-94BA28344CAB}" presName="descendantText" presStyleLbl="alignNode1" presStyleIdx="2" presStyleCnt="3">
        <dgm:presLayoutVars>
          <dgm:bulletEnabled/>
        </dgm:presLayoutVars>
      </dgm:prSet>
      <dgm:spPr/>
    </dgm:pt>
  </dgm:ptLst>
  <dgm:cxnLst>
    <dgm:cxn modelId="{76AE9610-CB77-408A-A9FF-AE143E90E4C1}" type="presOf" srcId="{81A31986-0306-41F6-AB7F-B43270B1846F}" destId="{2DF7FA4C-2583-4263-A73A-37594F201736}" srcOrd="0" destOrd="0" presId="urn:microsoft.com/office/officeart/2016/7/layout/VerticalHollowActionList"/>
    <dgm:cxn modelId="{9E2B7A65-1B21-4586-B4E5-331E296D3E7A}" type="presOf" srcId="{F7010CDB-B9D5-4C4A-A2C4-564B91BC800E}" destId="{C3D452DC-E827-4DA6-BE4E-443C7B215537}" srcOrd="0" destOrd="1" presId="urn:microsoft.com/office/officeart/2016/7/layout/VerticalHollowActionList"/>
    <dgm:cxn modelId="{8EC26467-8581-46E2-8CA4-A8A59500D29A}" type="presOf" srcId="{EEC96348-26F0-4B9D-93C5-11D87DD1C4CC}" destId="{64559A6D-2AC4-4047-8CDF-ED0411D8DD9D}" srcOrd="0" destOrd="1" presId="urn:microsoft.com/office/officeart/2016/7/layout/VerticalHollowActionList"/>
    <dgm:cxn modelId="{BFA43371-5404-4461-92BE-C222B3E4ACD7}" type="presOf" srcId="{B05B629B-B136-42F0-9010-C833D6DA51C9}" destId="{0C2ED325-3EB5-4276-B3A2-2906166EC93F}" srcOrd="0" destOrd="0" presId="urn:microsoft.com/office/officeart/2016/7/layout/VerticalHollowActionList"/>
    <dgm:cxn modelId="{ECF58652-DED5-42F4-AE13-F17701CC09D6}" srcId="{A1D6B1D6-D49A-4488-9AA2-94BA28344CAB}" destId="{F7010CDB-B9D5-4C4A-A2C4-564B91BC800E}" srcOrd="1" destOrd="0" parTransId="{C615D058-A96B-4509-9333-D0AB1D78B1D8}" sibTransId="{61C594CB-3B41-454F-AE40-4EBD99EDF39D}"/>
    <dgm:cxn modelId="{06D9FE59-023C-48EC-9781-501C549F5010}" srcId="{B05B629B-B136-42F0-9010-C833D6DA51C9}" destId="{3F3C2CC6-3818-4966-80FA-A5DFAC77EAE1}" srcOrd="1" destOrd="0" parTransId="{C562F608-BB83-4EB6-A043-8E48534546D6}" sibTransId="{284A79E4-3F8D-4572-B62F-8401D21D181F}"/>
    <dgm:cxn modelId="{2E8AD289-4379-4C96-94CF-D009DA7BD5C2}" srcId="{B05B629B-B136-42F0-9010-C833D6DA51C9}" destId="{81A31986-0306-41F6-AB7F-B43270B1846F}" srcOrd="0" destOrd="0" parTransId="{F819B44F-7A25-4B36-B6A7-05AF20D6A31C}" sibTransId="{D54D9C0A-8D27-4731-B7DB-FFFF4F4613B3}"/>
    <dgm:cxn modelId="{BBA56099-E484-4983-AF51-9170293ABCEE}" srcId="{A1D6B1D6-D49A-4488-9AA2-94BA28344CAB}" destId="{F268FCE7-FF22-4A59-9839-A213AC737BC7}" srcOrd="0" destOrd="0" parTransId="{9B5F9E8D-C55A-4AD9-85E0-4C61521685F9}" sibTransId="{92343E7B-3C02-4175-856D-3ABCD3EA325E}"/>
    <dgm:cxn modelId="{AF56A7A7-F808-4DDF-9A40-53F46FF6B747}" type="presOf" srcId="{5FB1A7DB-0BE1-45B6-8438-B7ADB4695AC3}" destId="{2DDF5A4C-1C2F-4A18-B941-9F6D02FBF14D}" srcOrd="0" destOrd="0" presId="urn:microsoft.com/office/officeart/2016/7/layout/VerticalHollowActionList"/>
    <dgm:cxn modelId="{7E886EAD-8471-4E90-BCD8-A2908C61E540}" type="presOf" srcId="{B1DEB450-4823-434A-B2B4-F45843C18BB5}" destId="{64559A6D-2AC4-4047-8CDF-ED0411D8DD9D}" srcOrd="0" destOrd="0" presId="urn:microsoft.com/office/officeart/2016/7/layout/VerticalHollowActionList"/>
    <dgm:cxn modelId="{57B656AF-C1AC-4C13-A9F8-B32CA41403EB}" type="presOf" srcId="{A1D6B1D6-D49A-4488-9AA2-94BA28344CAB}" destId="{F60C3B90-E1D4-44AC-BF57-2BCA051BDD65}" srcOrd="0" destOrd="0" presId="urn:microsoft.com/office/officeart/2016/7/layout/VerticalHollowActionList"/>
    <dgm:cxn modelId="{EA6A78AF-A471-43FA-9F7F-7FC93A90B7A1}" type="presOf" srcId="{D58F16AB-54FE-4521-83D1-B6140B5AD20B}" destId="{D564F0DD-EF9A-4933-8391-E7F707F04869}" srcOrd="0" destOrd="0" presId="urn:microsoft.com/office/officeart/2016/7/layout/VerticalHollowActionList"/>
    <dgm:cxn modelId="{12FD6EB7-C7A1-4532-ABBA-53F537FFFB0B}" srcId="{D58F16AB-54FE-4521-83D1-B6140B5AD20B}" destId="{B1DEB450-4823-434A-B2B4-F45843C18BB5}" srcOrd="0" destOrd="0" parTransId="{E27D3FA9-9590-43D2-8002-9546FB2E1D5C}" sibTransId="{8DDE8BCB-A318-4E15-88C2-231263947881}"/>
    <dgm:cxn modelId="{C927BCB7-0BF6-4262-A1D3-899E76ADDE70}" srcId="{5FB1A7DB-0BE1-45B6-8438-B7ADB4695AC3}" destId="{A1D6B1D6-D49A-4488-9AA2-94BA28344CAB}" srcOrd="2" destOrd="0" parTransId="{8CEDB47C-47AD-4933-8361-BA14B11F3CA8}" sibTransId="{D788DFF7-4BB7-4226-9B06-77EB372847A9}"/>
    <dgm:cxn modelId="{399CD3BE-F36D-4E32-9007-3C23EDB141BC}" type="presOf" srcId="{F268FCE7-FF22-4A59-9839-A213AC737BC7}" destId="{C3D452DC-E827-4DA6-BE4E-443C7B215537}" srcOrd="0" destOrd="0" presId="urn:microsoft.com/office/officeart/2016/7/layout/VerticalHollowActionList"/>
    <dgm:cxn modelId="{43BC54C0-3223-4918-AE7D-CE3005B516C0}" srcId="{5FB1A7DB-0BE1-45B6-8438-B7ADB4695AC3}" destId="{B05B629B-B136-42F0-9010-C833D6DA51C9}" srcOrd="1" destOrd="0" parTransId="{0AEBE136-49D7-4EA1-BE52-141275B853BC}" sibTransId="{8DA31578-3E1A-4212-BF38-994AB49987BE}"/>
    <dgm:cxn modelId="{BAAC4DD0-C79C-4CFD-BF69-B3F97EBAD6C4}" srcId="{5FB1A7DB-0BE1-45B6-8438-B7ADB4695AC3}" destId="{D58F16AB-54FE-4521-83D1-B6140B5AD20B}" srcOrd="0" destOrd="0" parTransId="{0FD959C3-CBAA-4268-B1FF-7EDD602D65B7}" sibTransId="{0836E3DE-6542-4DE9-A4E7-E25229F2EA88}"/>
    <dgm:cxn modelId="{93B224EF-B98B-416B-9590-DF825F9FCC51}" srcId="{D58F16AB-54FE-4521-83D1-B6140B5AD20B}" destId="{EEC96348-26F0-4B9D-93C5-11D87DD1C4CC}" srcOrd="1" destOrd="0" parTransId="{D730D049-361E-4232-9496-540AB32AC1B2}" sibTransId="{3A5C0B97-EE66-4695-B4C5-362D95E4BE02}"/>
    <dgm:cxn modelId="{2883DEF3-D991-44E0-86F0-D239E8C4C609}" type="presOf" srcId="{3F3C2CC6-3818-4966-80FA-A5DFAC77EAE1}" destId="{2DF7FA4C-2583-4263-A73A-37594F201736}" srcOrd="0" destOrd="1" presId="urn:microsoft.com/office/officeart/2016/7/layout/VerticalHollowActionList"/>
    <dgm:cxn modelId="{6E6BD24B-137C-4175-A50C-0228F4EC4D99}" type="presParOf" srcId="{2DDF5A4C-1C2F-4A18-B941-9F6D02FBF14D}" destId="{1B5083DA-FBCC-4912-8836-B76BF5D8DB80}" srcOrd="0" destOrd="0" presId="urn:microsoft.com/office/officeart/2016/7/layout/VerticalHollowActionList"/>
    <dgm:cxn modelId="{75119025-83CD-4FC8-B61B-C62332181ADC}" type="presParOf" srcId="{1B5083DA-FBCC-4912-8836-B76BF5D8DB80}" destId="{D564F0DD-EF9A-4933-8391-E7F707F04869}" srcOrd="0" destOrd="0" presId="urn:microsoft.com/office/officeart/2016/7/layout/VerticalHollowActionList"/>
    <dgm:cxn modelId="{0599E415-04FA-4B78-8D18-FAE260E7079C}" type="presParOf" srcId="{1B5083DA-FBCC-4912-8836-B76BF5D8DB80}" destId="{64559A6D-2AC4-4047-8CDF-ED0411D8DD9D}" srcOrd="1" destOrd="0" presId="urn:microsoft.com/office/officeart/2016/7/layout/VerticalHollowActionList"/>
    <dgm:cxn modelId="{8F82C255-157B-493E-805F-CB0985AAD2DA}" type="presParOf" srcId="{2DDF5A4C-1C2F-4A18-B941-9F6D02FBF14D}" destId="{F212E9BC-7A6D-45BB-A527-AB8962532E24}" srcOrd="1" destOrd="0" presId="urn:microsoft.com/office/officeart/2016/7/layout/VerticalHollowActionList"/>
    <dgm:cxn modelId="{F9958E94-03FA-4C9B-A1BE-CFD29B74323F}" type="presParOf" srcId="{2DDF5A4C-1C2F-4A18-B941-9F6D02FBF14D}" destId="{A4297829-4BD5-4EC7-9E2D-1F6664893798}" srcOrd="2" destOrd="0" presId="urn:microsoft.com/office/officeart/2016/7/layout/VerticalHollowActionList"/>
    <dgm:cxn modelId="{EE9BDCB6-58FB-4DA3-AFA6-2C8C272B779A}" type="presParOf" srcId="{A4297829-4BD5-4EC7-9E2D-1F6664893798}" destId="{0C2ED325-3EB5-4276-B3A2-2906166EC93F}" srcOrd="0" destOrd="0" presId="urn:microsoft.com/office/officeart/2016/7/layout/VerticalHollowActionList"/>
    <dgm:cxn modelId="{A56112BC-0F24-4006-82EA-47E0843B57DB}" type="presParOf" srcId="{A4297829-4BD5-4EC7-9E2D-1F6664893798}" destId="{2DF7FA4C-2583-4263-A73A-37594F201736}" srcOrd="1" destOrd="0" presId="urn:microsoft.com/office/officeart/2016/7/layout/VerticalHollowActionList"/>
    <dgm:cxn modelId="{2C5342E7-3EF7-48D6-A13E-2C699D5776D4}" type="presParOf" srcId="{2DDF5A4C-1C2F-4A18-B941-9F6D02FBF14D}" destId="{48877349-6A38-4E58-899B-E9DBEE5B135D}" srcOrd="3" destOrd="0" presId="urn:microsoft.com/office/officeart/2016/7/layout/VerticalHollowActionList"/>
    <dgm:cxn modelId="{B31A1385-6DC0-42C2-AA7E-C353A00CCBDB}" type="presParOf" srcId="{2DDF5A4C-1C2F-4A18-B941-9F6D02FBF14D}" destId="{9EB95351-B677-4610-9650-F3A826057C53}" srcOrd="4" destOrd="0" presId="urn:microsoft.com/office/officeart/2016/7/layout/VerticalHollowActionList"/>
    <dgm:cxn modelId="{40D37A16-C934-4C61-BB24-A60BE534337D}" type="presParOf" srcId="{9EB95351-B677-4610-9650-F3A826057C53}" destId="{F60C3B90-E1D4-44AC-BF57-2BCA051BDD65}" srcOrd="0" destOrd="0" presId="urn:microsoft.com/office/officeart/2016/7/layout/VerticalHollowActionList"/>
    <dgm:cxn modelId="{30537EE8-F266-4406-B24D-6D4A8EEA1744}" type="presParOf" srcId="{9EB95351-B677-4610-9650-F3A826057C53}" destId="{C3D452DC-E827-4DA6-BE4E-443C7B215537}" srcOrd="1" destOrd="0" presId="urn:microsoft.com/office/officeart/2016/7/layout/VerticalHollow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1EF5F0-5D00-4478-A962-BBAB579006B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EEA183-A8E9-4810-9423-5AE7C967DFDC}">
      <dgm:prSet phldrT="[Текст]"/>
      <dgm:spPr/>
      <dgm:t>
        <a:bodyPr/>
        <a:lstStyle/>
        <a:p>
          <a:r>
            <a:rPr lang="ru-RU" dirty="0">
              <a:solidFill>
                <a:schemeClr val="accent6">
                  <a:lumMod val="75000"/>
                </a:schemeClr>
              </a:solidFill>
            </a:rPr>
            <a:t>ДОБАВЛЕНИЕ ОПЕРАТИВНЫХ ФУНКЦИЙ</a:t>
          </a:r>
        </a:p>
        <a:p>
          <a:r>
            <a:rPr lang="ru-RU" b="0" i="0" dirty="0"/>
            <a:t>обеспечение оперативного взаимодействия между административными структурами и добровольцами при проведении ПСР</a:t>
          </a:r>
        </a:p>
        <a:p>
          <a:r>
            <a:rPr lang="ru-RU" b="0" i="0" dirty="0"/>
            <a:t>4 человека, сутки через трое, доступ к рабочему месту 24/7, телефон, доступ к АРМ 112</a:t>
          </a:r>
          <a:endParaRPr lang="ru-RU" dirty="0"/>
        </a:p>
      </dgm:t>
    </dgm:pt>
    <dgm:pt modelId="{2C2ED068-FA1F-44BC-9E59-493D5DDBBF38}" type="parTrans" cxnId="{59C4958A-A442-4FDC-B77F-51A85898E9CF}">
      <dgm:prSet/>
      <dgm:spPr/>
      <dgm:t>
        <a:bodyPr/>
        <a:lstStyle/>
        <a:p>
          <a:endParaRPr lang="ru-RU"/>
        </a:p>
      </dgm:t>
    </dgm:pt>
    <dgm:pt modelId="{6172C37C-988E-4F3A-B51E-6A04DF2501DD}" type="sibTrans" cxnId="{59C4958A-A442-4FDC-B77F-51A85898E9CF}">
      <dgm:prSet/>
      <dgm:spPr/>
      <dgm:t>
        <a:bodyPr/>
        <a:lstStyle/>
        <a:p>
          <a:endParaRPr lang="ru-RU"/>
        </a:p>
      </dgm:t>
    </dgm:pt>
    <dgm:pt modelId="{AB46F0C3-07DD-4A36-B954-F956F383798B}">
      <dgm:prSet phldrT="[Текст]"/>
      <dgm:spPr/>
      <dgm:t>
        <a:bodyPr/>
        <a:lstStyle/>
        <a:p>
          <a:endParaRPr lang="ru-RU"/>
        </a:p>
      </dgm:t>
    </dgm:pt>
    <dgm:pt modelId="{705AD475-ADB8-4B36-846D-FEF3721AEDC0}" type="parTrans" cxnId="{8294A852-98CE-4EF0-9F46-E77FF7635658}">
      <dgm:prSet/>
      <dgm:spPr/>
      <dgm:t>
        <a:bodyPr/>
        <a:lstStyle/>
        <a:p>
          <a:endParaRPr lang="ru-RU"/>
        </a:p>
      </dgm:t>
    </dgm:pt>
    <dgm:pt modelId="{061D840F-8B6A-4C23-9671-7971D68A5A8C}" type="sibTrans" cxnId="{8294A852-98CE-4EF0-9F46-E77FF7635658}">
      <dgm:prSet/>
      <dgm:spPr/>
      <dgm:t>
        <a:bodyPr/>
        <a:lstStyle/>
        <a:p>
          <a:endParaRPr lang="ru-RU"/>
        </a:p>
      </dgm:t>
    </dgm:pt>
    <dgm:pt modelId="{B5503091-FFDD-4DCD-BA0F-27B2C4CA7ABD}">
      <dgm:prSet phldrT="[Текст]"/>
      <dgm:spPr/>
      <dgm:t>
        <a:bodyPr/>
        <a:lstStyle/>
        <a:p>
          <a:endParaRPr lang="ru-RU"/>
        </a:p>
      </dgm:t>
    </dgm:pt>
    <dgm:pt modelId="{C8C91BF7-9B0E-4B58-BEFC-D560014D30D4}" type="parTrans" cxnId="{32677835-65B3-4950-8796-DFBB4560431F}">
      <dgm:prSet/>
      <dgm:spPr/>
      <dgm:t>
        <a:bodyPr/>
        <a:lstStyle/>
        <a:p>
          <a:endParaRPr lang="ru-RU"/>
        </a:p>
      </dgm:t>
    </dgm:pt>
    <dgm:pt modelId="{BFD34E84-3994-4F29-9EAD-E8B511CD3AC8}" type="sibTrans" cxnId="{32677835-65B3-4950-8796-DFBB4560431F}">
      <dgm:prSet/>
      <dgm:spPr/>
      <dgm:t>
        <a:bodyPr/>
        <a:lstStyle/>
        <a:p>
          <a:endParaRPr lang="ru-RU"/>
        </a:p>
      </dgm:t>
    </dgm:pt>
    <dgm:pt modelId="{7D09CCF3-3F83-4BF3-9176-76769FA2E965}" type="pres">
      <dgm:prSet presAssocID="{341EF5F0-5D00-4478-A962-BBAB579006B4}" presName="rootnode" presStyleCnt="0">
        <dgm:presLayoutVars>
          <dgm:chMax/>
          <dgm:chPref/>
          <dgm:dir/>
          <dgm:animLvl val="lvl"/>
        </dgm:presLayoutVars>
      </dgm:prSet>
      <dgm:spPr/>
    </dgm:pt>
    <dgm:pt modelId="{EA712305-55CE-4E09-9BB7-3187221816A8}" type="pres">
      <dgm:prSet presAssocID="{F0EEA183-A8E9-4810-9423-5AE7C967DFDC}" presName="composite" presStyleCnt="0"/>
      <dgm:spPr/>
    </dgm:pt>
    <dgm:pt modelId="{C51AB45F-5D18-4D80-B015-8C041012D1DD}" type="pres">
      <dgm:prSet presAssocID="{F0EEA183-A8E9-4810-9423-5AE7C967DFDC}" presName="LShape" presStyleLbl="alignNode1" presStyleIdx="0" presStyleCnt="1"/>
      <dgm:spPr/>
    </dgm:pt>
    <dgm:pt modelId="{275EA29C-EF9E-43C7-949E-E22255139A6E}" type="pres">
      <dgm:prSet presAssocID="{F0EEA183-A8E9-4810-9423-5AE7C967DFDC}" presName="ParentText" presStyleLbl="revTx" presStyleIdx="0" presStyleCnt="1">
        <dgm:presLayoutVars>
          <dgm:chMax val="0"/>
          <dgm:chPref val="0"/>
          <dgm:bulletEnabled val="1"/>
        </dgm:presLayoutVars>
      </dgm:prSet>
      <dgm:spPr/>
    </dgm:pt>
  </dgm:ptLst>
  <dgm:cxnLst>
    <dgm:cxn modelId="{0A574E1B-86C2-42BB-8BF4-2D5F3C421E5D}" type="presOf" srcId="{B5503091-FFDD-4DCD-BA0F-27B2C4CA7ABD}" destId="{275EA29C-EF9E-43C7-949E-E22255139A6E}" srcOrd="0" destOrd="2" presId="urn:microsoft.com/office/officeart/2009/3/layout/StepUpProcess"/>
    <dgm:cxn modelId="{32677835-65B3-4950-8796-DFBB4560431F}" srcId="{AB46F0C3-07DD-4A36-B954-F956F383798B}" destId="{B5503091-FFDD-4DCD-BA0F-27B2C4CA7ABD}" srcOrd="0" destOrd="0" parTransId="{C8C91BF7-9B0E-4B58-BEFC-D560014D30D4}" sibTransId="{BFD34E84-3994-4F29-9EAD-E8B511CD3AC8}"/>
    <dgm:cxn modelId="{B7AB4A4E-F9B6-4DE1-A681-1C12DAD2D8BF}" type="presOf" srcId="{341EF5F0-5D00-4478-A962-BBAB579006B4}" destId="{7D09CCF3-3F83-4BF3-9176-76769FA2E965}" srcOrd="0" destOrd="0" presId="urn:microsoft.com/office/officeart/2009/3/layout/StepUpProcess"/>
    <dgm:cxn modelId="{8294A852-98CE-4EF0-9F46-E77FF7635658}" srcId="{F0EEA183-A8E9-4810-9423-5AE7C967DFDC}" destId="{AB46F0C3-07DD-4A36-B954-F956F383798B}" srcOrd="0" destOrd="0" parTransId="{705AD475-ADB8-4B36-846D-FEF3721AEDC0}" sibTransId="{061D840F-8B6A-4C23-9671-7971D68A5A8C}"/>
    <dgm:cxn modelId="{59C4958A-A442-4FDC-B77F-51A85898E9CF}" srcId="{341EF5F0-5D00-4478-A962-BBAB579006B4}" destId="{F0EEA183-A8E9-4810-9423-5AE7C967DFDC}" srcOrd="0" destOrd="0" parTransId="{2C2ED068-FA1F-44BC-9E59-493D5DDBBF38}" sibTransId="{6172C37C-988E-4F3A-B51E-6A04DF2501DD}"/>
    <dgm:cxn modelId="{F4D040BB-8F3C-4B0A-AEBB-92ED0DFD5E87}" type="presOf" srcId="{F0EEA183-A8E9-4810-9423-5AE7C967DFDC}" destId="{275EA29C-EF9E-43C7-949E-E22255139A6E}" srcOrd="0" destOrd="0" presId="urn:microsoft.com/office/officeart/2009/3/layout/StepUpProcess"/>
    <dgm:cxn modelId="{763811DE-7CEC-44EF-A24F-2A5F01CFF0ED}" type="presOf" srcId="{AB46F0C3-07DD-4A36-B954-F956F383798B}" destId="{275EA29C-EF9E-43C7-949E-E22255139A6E}" srcOrd="0" destOrd="1" presId="urn:microsoft.com/office/officeart/2009/3/layout/StepUpProcess"/>
    <dgm:cxn modelId="{03C47D9D-365B-4614-9337-1147BCF78D74}" type="presParOf" srcId="{7D09CCF3-3F83-4BF3-9176-76769FA2E965}" destId="{EA712305-55CE-4E09-9BB7-3187221816A8}" srcOrd="0" destOrd="0" presId="urn:microsoft.com/office/officeart/2009/3/layout/StepUpProcess"/>
    <dgm:cxn modelId="{C28744BD-FCEB-4A2E-B84B-DA71DB103D5F}" type="presParOf" srcId="{EA712305-55CE-4E09-9BB7-3187221816A8}" destId="{C51AB45F-5D18-4D80-B015-8C041012D1DD}" srcOrd="0" destOrd="0" presId="urn:microsoft.com/office/officeart/2009/3/layout/StepUpProcess"/>
    <dgm:cxn modelId="{62AAD313-5CAE-42F2-BD1B-C211E5A03B1C}" type="presParOf" srcId="{EA712305-55CE-4E09-9BB7-3187221816A8}" destId="{275EA29C-EF9E-43C7-949E-E22255139A6E}" srcOrd="1" destOrd="0" presId="urn:microsoft.com/office/officeart/2009/3/layout/StepUpProcess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1EF5F0-5D00-4478-A962-BBAB579006B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EEA183-A8E9-4810-9423-5AE7C967DFDC}">
      <dgm:prSet phldrT="[Текст]"/>
      <dgm:spPr/>
      <dgm:t>
        <a:bodyPr/>
        <a:lstStyle/>
        <a:p>
          <a:r>
            <a:rPr lang="ru-RU" b="1" dirty="0">
              <a:solidFill>
                <a:schemeClr val="accent6">
                  <a:lumMod val="75000"/>
                </a:schemeClr>
              </a:solidFill>
            </a:rPr>
            <a:t>ДОБАВЛЕНИЕ ОПЕРАТИВНЫХ ФУНКЦИЙ</a:t>
          </a:r>
        </a:p>
        <a:p>
          <a:r>
            <a:rPr lang="ru-RU" b="0" i="0" dirty="0"/>
            <a:t>обеспечение оперативного взаимодействия между административными структурами и добровольцами при проведении ПСР</a:t>
          </a:r>
        </a:p>
        <a:p>
          <a:r>
            <a:rPr lang="ru-RU" b="0" i="0" dirty="0"/>
            <a:t>4 человека, сутки через трое, доступ к рабочему месту 24/7, телефон, доступ к АРМ 112</a:t>
          </a:r>
          <a:endParaRPr lang="ru-RU" dirty="0"/>
        </a:p>
      </dgm:t>
    </dgm:pt>
    <dgm:pt modelId="{2C2ED068-FA1F-44BC-9E59-493D5DDBBF38}" type="parTrans" cxnId="{59C4958A-A442-4FDC-B77F-51A85898E9CF}">
      <dgm:prSet/>
      <dgm:spPr/>
      <dgm:t>
        <a:bodyPr/>
        <a:lstStyle/>
        <a:p>
          <a:endParaRPr lang="ru-RU"/>
        </a:p>
      </dgm:t>
    </dgm:pt>
    <dgm:pt modelId="{6172C37C-988E-4F3A-B51E-6A04DF2501DD}" type="sibTrans" cxnId="{59C4958A-A442-4FDC-B77F-51A85898E9CF}">
      <dgm:prSet/>
      <dgm:spPr/>
      <dgm:t>
        <a:bodyPr/>
        <a:lstStyle/>
        <a:p>
          <a:endParaRPr lang="ru-RU"/>
        </a:p>
      </dgm:t>
    </dgm:pt>
    <dgm:pt modelId="{AB46F0C3-07DD-4A36-B954-F956F383798B}">
      <dgm:prSet phldrT="[Текст]"/>
      <dgm:spPr/>
      <dgm:t>
        <a:bodyPr/>
        <a:lstStyle/>
        <a:p>
          <a:endParaRPr lang="ru-RU"/>
        </a:p>
      </dgm:t>
    </dgm:pt>
    <dgm:pt modelId="{705AD475-ADB8-4B36-846D-FEF3721AEDC0}" type="parTrans" cxnId="{8294A852-98CE-4EF0-9F46-E77FF7635658}">
      <dgm:prSet/>
      <dgm:spPr/>
      <dgm:t>
        <a:bodyPr/>
        <a:lstStyle/>
        <a:p>
          <a:endParaRPr lang="ru-RU"/>
        </a:p>
      </dgm:t>
    </dgm:pt>
    <dgm:pt modelId="{061D840F-8B6A-4C23-9671-7971D68A5A8C}" type="sibTrans" cxnId="{8294A852-98CE-4EF0-9F46-E77FF7635658}">
      <dgm:prSet/>
      <dgm:spPr/>
      <dgm:t>
        <a:bodyPr/>
        <a:lstStyle/>
        <a:p>
          <a:endParaRPr lang="ru-RU"/>
        </a:p>
      </dgm:t>
    </dgm:pt>
    <dgm:pt modelId="{B5503091-FFDD-4DCD-BA0F-27B2C4CA7ABD}">
      <dgm:prSet phldrT="[Текст]"/>
      <dgm:spPr/>
      <dgm:t>
        <a:bodyPr/>
        <a:lstStyle/>
        <a:p>
          <a:endParaRPr lang="ru-RU"/>
        </a:p>
      </dgm:t>
    </dgm:pt>
    <dgm:pt modelId="{C8C91BF7-9B0E-4B58-BEFC-D560014D30D4}" type="parTrans" cxnId="{32677835-65B3-4950-8796-DFBB4560431F}">
      <dgm:prSet/>
      <dgm:spPr/>
      <dgm:t>
        <a:bodyPr/>
        <a:lstStyle/>
        <a:p>
          <a:endParaRPr lang="ru-RU"/>
        </a:p>
      </dgm:t>
    </dgm:pt>
    <dgm:pt modelId="{BFD34E84-3994-4F29-9EAD-E8B511CD3AC8}" type="sibTrans" cxnId="{32677835-65B3-4950-8796-DFBB4560431F}">
      <dgm:prSet/>
      <dgm:spPr/>
      <dgm:t>
        <a:bodyPr/>
        <a:lstStyle/>
        <a:p>
          <a:endParaRPr lang="ru-RU"/>
        </a:p>
      </dgm:t>
    </dgm:pt>
    <dgm:pt modelId="{C2F4792B-D943-4B5D-A1D1-BF776405F7F5}">
      <dgm:prSet/>
      <dgm:spPr/>
      <dgm:t>
        <a:bodyPr/>
        <a:lstStyle/>
        <a:p>
          <a:r>
            <a:rPr lang="ru-RU" b="1" dirty="0">
              <a:solidFill>
                <a:schemeClr val="accent6">
                  <a:lumMod val="75000"/>
                </a:schemeClr>
              </a:solidFill>
            </a:rPr>
            <a:t>ПРОФИЛАКТИКА</a:t>
          </a:r>
        </a:p>
        <a:p>
          <a:r>
            <a:rPr lang="ru-RU" b="0" i="0" dirty="0"/>
            <a:t>специалист по профилактике</a:t>
          </a:r>
        </a:p>
        <a:p>
          <a:r>
            <a:rPr lang="ru-RU" b="0" i="0" dirty="0"/>
            <a:t>Профилактика среди сотрудников спецслужб, в учебных заведениях, в местах массового скопления людей</a:t>
          </a:r>
        </a:p>
        <a:p>
          <a:r>
            <a:rPr lang="ru-RU" b="0" i="0" dirty="0"/>
            <a:t>Привлечение добровольцев к профилактическим мероприятиям</a:t>
          </a:r>
        </a:p>
        <a:p>
          <a:r>
            <a:rPr lang="ru-RU" b="0" i="0" dirty="0"/>
            <a:t>Организация профилактических мероприятий совместно с администрацией разных уровне</a:t>
          </a:r>
        </a:p>
        <a:p>
          <a:r>
            <a:rPr lang="ru-RU" b="0" i="0" dirty="0"/>
            <a:t>Привлечение к профилактике региональных СМИ</a:t>
          </a:r>
        </a:p>
      </dgm:t>
    </dgm:pt>
    <dgm:pt modelId="{0E838823-AA30-44F0-9F57-42530ADED03D}" type="parTrans" cxnId="{530C457C-D00B-4D44-A230-953E0A8B739B}">
      <dgm:prSet/>
      <dgm:spPr/>
      <dgm:t>
        <a:bodyPr/>
        <a:lstStyle/>
        <a:p>
          <a:endParaRPr lang="ru-RU"/>
        </a:p>
      </dgm:t>
    </dgm:pt>
    <dgm:pt modelId="{B4526074-1498-4EF4-B517-863A20275E7A}" type="sibTrans" cxnId="{530C457C-D00B-4D44-A230-953E0A8B739B}">
      <dgm:prSet/>
      <dgm:spPr/>
      <dgm:t>
        <a:bodyPr/>
        <a:lstStyle/>
        <a:p>
          <a:endParaRPr lang="ru-RU"/>
        </a:p>
      </dgm:t>
    </dgm:pt>
    <dgm:pt modelId="{7D09CCF3-3F83-4BF3-9176-76769FA2E965}" type="pres">
      <dgm:prSet presAssocID="{341EF5F0-5D00-4478-A962-BBAB579006B4}" presName="rootnode" presStyleCnt="0">
        <dgm:presLayoutVars>
          <dgm:chMax/>
          <dgm:chPref/>
          <dgm:dir/>
          <dgm:animLvl val="lvl"/>
        </dgm:presLayoutVars>
      </dgm:prSet>
      <dgm:spPr/>
    </dgm:pt>
    <dgm:pt modelId="{EA712305-55CE-4E09-9BB7-3187221816A8}" type="pres">
      <dgm:prSet presAssocID="{F0EEA183-A8E9-4810-9423-5AE7C967DFDC}" presName="composite" presStyleCnt="0"/>
      <dgm:spPr/>
    </dgm:pt>
    <dgm:pt modelId="{C51AB45F-5D18-4D80-B015-8C041012D1DD}" type="pres">
      <dgm:prSet presAssocID="{F0EEA183-A8E9-4810-9423-5AE7C967DFDC}" presName="LShape" presStyleLbl="alignNode1" presStyleIdx="0" presStyleCnt="3"/>
      <dgm:spPr/>
    </dgm:pt>
    <dgm:pt modelId="{275EA29C-EF9E-43C7-949E-E22255139A6E}" type="pres">
      <dgm:prSet presAssocID="{F0EEA183-A8E9-4810-9423-5AE7C967DFDC}" presName="Parent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1D8AAED3-02A2-411E-BB05-43177D4C1CAE}" type="pres">
      <dgm:prSet presAssocID="{F0EEA183-A8E9-4810-9423-5AE7C967DFDC}" presName="Triangle" presStyleLbl="alignNode1" presStyleIdx="1" presStyleCnt="3"/>
      <dgm:spPr/>
    </dgm:pt>
    <dgm:pt modelId="{2BA3288B-89B8-4137-9B33-85B18D327091}" type="pres">
      <dgm:prSet presAssocID="{6172C37C-988E-4F3A-B51E-6A04DF2501DD}" presName="sibTrans" presStyleCnt="0"/>
      <dgm:spPr/>
    </dgm:pt>
    <dgm:pt modelId="{907331A4-F920-4D8F-AB30-6133286C9470}" type="pres">
      <dgm:prSet presAssocID="{6172C37C-988E-4F3A-B51E-6A04DF2501DD}" presName="space" presStyleCnt="0"/>
      <dgm:spPr/>
    </dgm:pt>
    <dgm:pt modelId="{DAF5C25D-D53C-468E-81A6-B7660A722CD3}" type="pres">
      <dgm:prSet presAssocID="{C2F4792B-D943-4B5D-A1D1-BF776405F7F5}" presName="composite" presStyleCnt="0"/>
      <dgm:spPr/>
    </dgm:pt>
    <dgm:pt modelId="{6713D1B7-3822-4263-A340-AB2C6D4F35BF}" type="pres">
      <dgm:prSet presAssocID="{C2F4792B-D943-4B5D-A1D1-BF776405F7F5}" presName="LShape" presStyleLbl="alignNode1" presStyleIdx="2" presStyleCnt="3"/>
      <dgm:spPr/>
    </dgm:pt>
    <dgm:pt modelId="{657F63D3-CE29-44EF-A69E-3B8849E9FD32}" type="pres">
      <dgm:prSet presAssocID="{C2F4792B-D943-4B5D-A1D1-BF776405F7F5}" presName="ParentText" presStyleLbl="revTx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0A574E1B-86C2-42BB-8BF4-2D5F3C421E5D}" type="presOf" srcId="{B5503091-FFDD-4DCD-BA0F-27B2C4CA7ABD}" destId="{275EA29C-EF9E-43C7-949E-E22255139A6E}" srcOrd="0" destOrd="2" presId="urn:microsoft.com/office/officeart/2009/3/layout/StepUpProcess"/>
    <dgm:cxn modelId="{32677835-65B3-4950-8796-DFBB4560431F}" srcId="{AB46F0C3-07DD-4A36-B954-F956F383798B}" destId="{B5503091-FFDD-4DCD-BA0F-27B2C4CA7ABD}" srcOrd="0" destOrd="0" parTransId="{C8C91BF7-9B0E-4B58-BEFC-D560014D30D4}" sibTransId="{BFD34E84-3994-4F29-9EAD-E8B511CD3AC8}"/>
    <dgm:cxn modelId="{EFC8F63F-C086-45C9-AEFC-190055495487}" type="presOf" srcId="{C2F4792B-D943-4B5D-A1D1-BF776405F7F5}" destId="{657F63D3-CE29-44EF-A69E-3B8849E9FD32}" srcOrd="0" destOrd="0" presId="urn:microsoft.com/office/officeart/2009/3/layout/StepUpProcess"/>
    <dgm:cxn modelId="{B7AB4A4E-F9B6-4DE1-A681-1C12DAD2D8BF}" type="presOf" srcId="{341EF5F0-5D00-4478-A962-BBAB579006B4}" destId="{7D09CCF3-3F83-4BF3-9176-76769FA2E965}" srcOrd="0" destOrd="0" presId="urn:microsoft.com/office/officeart/2009/3/layout/StepUpProcess"/>
    <dgm:cxn modelId="{8294A852-98CE-4EF0-9F46-E77FF7635658}" srcId="{F0EEA183-A8E9-4810-9423-5AE7C967DFDC}" destId="{AB46F0C3-07DD-4A36-B954-F956F383798B}" srcOrd="0" destOrd="0" parTransId="{705AD475-ADB8-4B36-846D-FEF3721AEDC0}" sibTransId="{061D840F-8B6A-4C23-9671-7971D68A5A8C}"/>
    <dgm:cxn modelId="{530C457C-D00B-4D44-A230-953E0A8B739B}" srcId="{341EF5F0-5D00-4478-A962-BBAB579006B4}" destId="{C2F4792B-D943-4B5D-A1D1-BF776405F7F5}" srcOrd="1" destOrd="0" parTransId="{0E838823-AA30-44F0-9F57-42530ADED03D}" sibTransId="{B4526074-1498-4EF4-B517-863A20275E7A}"/>
    <dgm:cxn modelId="{59C4958A-A442-4FDC-B77F-51A85898E9CF}" srcId="{341EF5F0-5D00-4478-A962-BBAB579006B4}" destId="{F0EEA183-A8E9-4810-9423-5AE7C967DFDC}" srcOrd="0" destOrd="0" parTransId="{2C2ED068-FA1F-44BC-9E59-493D5DDBBF38}" sibTransId="{6172C37C-988E-4F3A-B51E-6A04DF2501DD}"/>
    <dgm:cxn modelId="{F4D040BB-8F3C-4B0A-AEBB-92ED0DFD5E87}" type="presOf" srcId="{F0EEA183-A8E9-4810-9423-5AE7C967DFDC}" destId="{275EA29C-EF9E-43C7-949E-E22255139A6E}" srcOrd="0" destOrd="0" presId="urn:microsoft.com/office/officeart/2009/3/layout/StepUpProcess"/>
    <dgm:cxn modelId="{763811DE-7CEC-44EF-A24F-2A5F01CFF0ED}" type="presOf" srcId="{AB46F0C3-07DD-4A36-B954-F956F383798B}" destId="{275EA29C-EF9E-43C7-949E-E22255139A6E}" srcOrd="0" destOrd="1" presId="urn:microsoft.com/office/officeart/2009/3/layout/StepUpProcess"/>
    <dgm:cxn modelId="{03C47D9D-365B-4614-9337-1147BCF78D74}" type="presParOf" srcId="{7D09CCF3-3F83-4BF3-9176-76769FA2E965}" destId="{EA712305-55CE-4E09-9BB7-3187221816A8}" srcOrd="0" destOrd="0" presId="urn:microsoft.com/office/officeart/2009/3/layout/StepUpProcess"/>
    <dgm:cxn modelId="{C28744BD-FCEB-4A2E-B84B-DA71DB103D5F}" type="presParOf" srcId="{EA712305-55CE-4E09-9BB7-3187221816A8}" destId="{C51AB45F-5D18-4D80-B015-8C041012D1DD}" srcOrd="0" destOrd="0" presId="urn:microsoft.com/office/officeart/2009/3/layout/StepUpProcess"/>
    <dgm:cxn modelId="{62AAD313-5CAE-42F2-BD1B-C211E5A03B1C}" type="presParOf" srcId="{EA712305-55CE-4E09-9BB7-3187221816A8}" destId="{275EA29C-EF9E-43C7-949E-E22255139A6E}" srcOrd="1" destOrd="0" presId="urn:microsoft.com/office/officeart/2009/3/layout/StepUpProcess"/>
    <dgm:cxn modelId="{5A721A86-59E4-4FCF-B03C-61CFA7E34032}" type="presParOf" srcId="{EA712305-55CE-4E09-9BB7-3187221816A8}" destId="{1D8AAED3-02A2-411E-BB05-43177D4C1CAE}" srcOrd="2" destOrd="0" presId="urn:microsoft.com/office/officeart/2009/3/layout/StepUpProcess"/>
    <dgm:cxn modelId="{00318928-7920-47D9-BE59-C4DC8270D57A}" type="presParOf" srcId="{7D09CCF3-3F83-4BF3-9176-76769FA2E965}" destId="{2BA3288B-89B8-4137-9B33-85B18D327091}" srcOrd="1" destOrd="0" presId="urn:microsoft.com/office/officeart/2009/3/layout/StepUpProcess"/>
    <dgm:cxn modelId="{FEC437FA-43DC-42D8-BED0-27B26EDF8AB9}" type="presParOf" srcId="{2BA3288B-89B8-4137-9B33-85B18D327091}" destId="{907331A4-F920-4D8F-AB30-6133286C9470}" srcOrd="0" destOrd="0" presId="urn:microsoft.com/office/officeart/2009/3/layout/StepUpProcess"/>
    <dgm:cxn modelId="{49EF2DEA-D85E-4CEC-9708-56B5585BB9E6}" type="presParOf" srcId="{7D09CCF3-3F83-4BF3-9176-76769FA2E965}" destId="{DAF5C25D-D53C-468E-81A6-B7660A722CD3}" srcOrd="2" destOrd="0" presId="urn:microsoft.com/office/officeart/2009/3/layout/StepUpProcess"/>
    <dgm:cxn modelId="{9E1CC4A8-BE76-42D6-8517-79AF56212A07}" type="presParOf" srcId="{DAF5C25D-D53C-468E-81A6-B7660A722CD3}" destId="{6713D1B7-3822-4263-A340-AB2C6D4F35BF}" srcOrd="0" destOrd="0" presId="urn:microsoft.com/office/officeart/2009/3/layout/StepUpProcess"/>
    <dgm:cxn modelId="{075DAB62-7D78-4CA8-BF2B-64CAA4B224EE}" type="presParOf" srcId="{DAF5C25D-D53C-468E-81A6-B7660A722CD3}" destId="{657F63D3-CE29-44EF-A69E-3B8849E9FD32}" srcOrd="1" destOrd="0" presId="urn:microsoft.com/office/officeart/2009/3/layout/StepUpProcess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41EF5F0-5D00-4478-A962-BBAB579006B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EEA183-A8E9-4810-9423-5AE7C967DFDC}">
      <dgm:prSet phldrT="[Текст]"/>
      <dgm:spPr/>
      <dgm:t>
        <a:bodyPr/>
        <a:lstStyle/>
        <a:p>
          <a:r>
            <a:rPr lang="ru-RU" b="1" dirty="0">
              <a:solidFill>
                <a:schemeClr val="accent6">
                  <a:lumMod val="75000"/>
                </a:schemeClr>
              </a:solidFill>
            </a:rPr>
            <a:t>ДОБАВЛЕНИЕ ОПЕРАТИВНЫХ ФУНКЦИЙ</a:t>
          </a:r>
        </a:p>
        <a:p>
          <a:r>
            <a:rPr lang="ru-RU" b="0" i="0" dirty="0"/>
            <a:t>обеспечение оперативного взаимодействия между административными структурами и добровольцами при проведении ПСР</a:t>
          </a:r>
        </a:p>
        <a:p>
          <a:r>
            <a:rPr lang="ru-RU" b="0" i="0" dirty="0"/>
            <a:t>4 человека, сутки через трое, доступ к рабочему месту 24/7, телефон, доступ к АРМ 112</a:t>
          </a:r>
          <a:endParaRPr lang="ru-RU" dirty="0"/>
        </a:p>
      </dgm:t>
    </dgm:pt>
    <dgm:pt modelId="{2C2ED068-FA1F-44BC-9E59-493D5DDBBF38}" type="parTrans" cxnId="{59C4958A-A442-4FDC-B77F-51A85898E9CF}">
      <dgm:prSet/>
      <dgm:spPr/>
      <dgm:t>
        <a:bodyPr/>
        <a:lstStyle/>
        <a:p>
          <a:endParaRPr lang="ru-RU"/>
        </a:p>
      </dgm:t>
    </dgm:pt>
    <dgm:pt modelId="{6172C37C-988E-4F3A-B51E-6A04DF2501DD}" type="sibTrans" cxnId="{59C4958A-A442-4FDC-B77F-51A85898E9CF}">
      <dgm:prSet/>
      <dgm:spPr/>
      <dgm:t>
        <a:bodyPr/>
        <a:lstStyle/>
        <a:p>
          <a:endParaRPr lang="ru-RU"/>
        </a:p>
      </dgm:t>
    </dgm:pt>
    <dgm:pt modelId="{AB46F0C3-07DD-4A36-B954-F956F383798B}">
      <dgm:prSet phldrT="[Текст]"/>
      <dgm:spPr/>
      <dgm:t>
        <a:bodyPr/>
        <a:lstStyle/>
        <a:p>
          <a:endParaRPr lang="ru-RU"/>
        </a:p>
      </dgm:t>
    </dgm:pt>
    <dgm:pt modelId="{705AD475-ADB8-4B36-846D-FEF3721AEDC0}" type="parTrans" cxnId="{8294A852-98CE-4EF0-9F46-E77FF7635658}">
      <dgm:prSet/>
      <dgm:spPr/>
      <dgm:t>
        <a:bodyPr/>
        <a:lstStyle/>
        <a:p>
          <a:endParaRPr lang="ru-RU"/>
        </a:p>
      </dgm:t>
    </dgm:pt>
    <dgm:pt modelId="{061D840F-8B6A-4C23-9671-7971D68A5A8C}" type="sibTrans" cxnId="{8294A852-98CE-4EF0-9F46-E77FF7635658}">
      <dgm:prSet/>
      <dgm:spPr/>
      <dgm:t>
        <a:bodyPr/>
        <a:lstStyle/>
        <a:p>
          <a:endParaRPr lang="ru-RU"/>
        </a:p>
      </dgm:t>
    </dgm:pt>
    <dgm:pt modelId="{B5503091-FFDD-4DCD-BA0F-27B2C4CA7ABD}">
      <dgm:prSet phldrT="[Текст]"/>
      <dgm:spPr/>
      <dgm:t>
        <a:bodyPr/>
        <a:lstStyle/>
        <a:p>
          <a:endParaRPr lang="ru-RU"/>
        </a:p>
      </dgm:t>
    </dgm:pt>
    <dgm:pt modelId="{C8C91BF7-9B0E-4B58-BEFC-D560014D30D4}" type="parTrans" cxnId="{32677835-65B3-4950-8796-DFBB4560431F}">
      <dgm:prSet/>
      <dgm:spPr/>
      <dgm:t>
        <a:bodyPr/>
        <a:lstStyle/>
        <a:p>
          <a:endParaRPr lang="ru-RU"/>
        </a:p>
      </dgm:t>
    </dgm:pt>
    <dgm:pt modelId="{BFD34E84-3994-4F29-9EAD-E8B511CD3AC8}" type="sibTrans" cxnId="{32677835-65B3-4950-8796-DFBB4560431F}">
      <dgm:prSet/>
      <dgm:spPr/>
      <dgm:t>
        <a:bodyPr/>
        <a:lstStyle/>
        <a:p>
          <a:endParaRPr lang="ru-RU"/>
        </a:p>
      </dgm:t>
    </dgm:pt>
    <dgm:pt modelId="{C2F4792B-D943-4B5D-A1D1-BF776405F7F5}">
      <dgm:prSet/>
      <dgm:spPr/>
      <dgm:t>
        <a:bodyPr/>
        <a:lstStyle/>
        <a:p>
          <a:r>
            <a:rPr lang="ru-RU" b="1" dirty="0">
              <a:solidFill>
                <a:schemeClr val="accent6">
                  <a:lumMod val="75000"/>
                </a:schemeClr>
              </a:solidFill>
            </a:rPr>
            <a:t>ПРОФИЛАКТИКА</a:t>
          </a:r>
        </a:p>
        <a:p>
          <a:r>
            <a:rPr lang="ru-RU" b="0" i="0" dirty="0"/>
            <a:t>специалист по профилактике</a:t>
          </a:r>
        </a:p>
        <a:p>
          <a:r>
            <a:rPr lang="ru-RU" b="0" i="0" dirty="0"/>
            <a:t>Профилактика среди сотрудников спецслужб, в учебных заведениях, в местах массового скопления людей</a:t>
          </a:r>
        </a:p>
        <a:p>
          <a:r>
            <a:rPr lang="ru-RU" b="0" i="0" dirty="0"/>
            <a:t>Привлечение добровольцев к профилактическим мероприятиям</a:t>
          </a:r>
        </a:p>
        <a:p>
          <a:r>
            <a:rPr lang="ru-RU" b="0" i="0" dirty="0"/>
            <a:t>Организация профилактических мероприятий совместно с администрацией разных уровне</a:t>
          </a:r>
        </a:p>
        <a:p>
          <a:r>
            <a:rPr lang="ru-RU" b="0" i="0" dirty="0"/>
            <a:t>Привлечение к профилактике региональных СМИ</a:t>
          </a:r>
        </a:p>
      </dgm:t>
    </dgm:pt>
    <dgm:pt modelId="{0E838823-AA30-44F0-9F57-42530ADED03D}" type="parTrans" cxnId="{530C457C-D00B-4D44-A230-953E0A8B739B}">
      <dgm:prSet/>
      <dgm:spPr/>
      <dgm:t>
        <a:bodyPr/>
        <a:lstStyle/>
        <a:p>
          <a:endParaRPr lang="ru-RU"/>
        </a:p>
      </dgm:t>
    </dgm:pt>
    <dgm:pt modelId="{B4526074-1498-4EF4-B517-863A20275E7A}" type="sibTrans" cxnId="{530C457C-D00B-4D44-A230-953E0A8B739B}">
      <dgm:prSet/>
      <dgm:spPr/>
      <dgm:t>
        <a:bodyPr/>
        <a:lstStyle/>
        <a:p>
          <a:endParaRPr lang="ru-RU"/>
        </a:p>
      </dgm:t>
    </dgm:pt>
    <dgm:pt modelId="{88E0E24B-5A79-4BD6-AB66-1505E8BAD020}">
      <dgm:prSet/>
      <dgm:spPr/>
      <dgm:t>
        <a:bodyPr/>
        <a:lstStyle/>
        <a:p>
          <a:r>
            <a:rPr lang="ru-RU" b="1" dirty="0">
              <a:solidFill>
                <a:schemeClr val="accent6">
                  <a:lumMod val="75000"/>
                </a:schemeClr>
              </a:solidFill>
            </a:rPr>
            <a:t>ФАНДРАЙЗИНГ</a:t>
          </a:r>
        </a:p>
        <a:p>
          <a:r>
            <a:rPr lang="ru-RU" b="1" dirty="0">
              <a:solidFill>
                <a:schemeClr val="tx1"/>
              </a:solidFill>
            </a:rPr>
            <a:t>Специалист по фандрайзингу</a:t>
          </a:r>
        </a:p>
        <a:p>
          <a:r>
            <a:rPr lang="ru-RU" b="1" dirty="0">
              <a:solidFill>
                <a:schemeClr val="tx1"/>
              </a:solidFill>
            </a:rPr>
            <a:t>Привлечение спонсорской помощи от неравнодушного бизнеса</a:t>
          </a:r>
        </a:p>
      </dgm:t>
    </dgm:pt>
    <dgm:pt modelId="{5207FAD3-1B72-425E-8491-E88C76376E53}" type="parTrans" cxnId="{06034E87-8836-4B69-92BE-A569FA69648D}">
      <dgm:prSet/>
      <dgm:spPr/>
      <dgm:t>
        <a:bodyPr/>
        <a:lstStyle/>
        <a:p>
          <a:endParaRPr lang="ru-RU"/>
        </a:p>
      </dgm:t>
    </dgm:pt>
    <dgm:pt modelId="{5EED7A00-225A-4D23-849D-2B3F267C7D66}" type="sibTrans" cxnId="{06034E87-8836-4B69-92BE-A569FA69648D}">
      <dgm:prSet/>
      <dgm:spPr/>
      <dgm:t>
        <a:bodyPr/>
        <a:lstStyle/>
        <a:p>
          <a:endParaRPr lang="ru-RU"/>
        </a:p>
      </dgm:t>
    </dgm:pt>
    <dgm:pt modelId="{7D09CCF3-3F83-4BF3-9176-76769FA2E965}" type="pres">
      <dgm:prSet presAssocID="{341EF5F0-5D00-4478-A962-BBAB579006B4}" presName="rootnode" presStyleCnt="0">
        <dgm:presLayoutVars>
          <dgm:chMax/>
          <dgm:chPref/>
          <dgm:dir/>
          <dgm:animLvl val="lvl"/>
        </dgm:presLayoutVars>
      </dgm:prSet>
      <dgm:spPr/>
    </dgm:pt>
    <dgm:pt modelId="{EA712305-55CE-4E09-9BB7-3187221816A8}" type="pres">
      <dgm:prSet presAssocID="{F0EEA183-A8E9-4810-9423-5AE7C967DFDC}" presName="composite" presStyleCnt="0"/>
      <dgm:spPr/>
    </dgm:pt>
    <dgm:pt modelId="{C51AB45F-5D18-4D80-B015-8C041012D1DD}" type="pres">
      <dgm:prSet presAssocID="{F0EEA183-A8E9-4810-9423-5AE7C967DFDC}" presName="LShape" presStyleLbl="alignNode1" presStyleIdx="0" presStyleCnt="5"/>
      <dgm:spPr/>
    </dgm:pt>
    <dgm:pt modelId="{275EA29C-EF9E-43C7-949E-E22255139A6E}" type="pres">
      <dgm:prSet presAssocID="{F0EEA183-A8E9-4810-9423-5AE7C967DFD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1D8AAED3-02A2-411E-BB05-43177D4C1CAE}" type="pres">
      <dgm:prSet presAssocID="{F0EEA183-A8E9-4810-9423-5AE7C967DFDC}" presName="Triangle" presStyleLbl="alignNode1" presStyleIdx="1" presStyleCnt="5"/>
      <dgm:spPr/>
    </dgm:pt>
    <dgm:pt modelId="{2BA3288B-89B8-4137-9B33-85B18D327091}" type="pres">
      <dgm:prSet presAssocID="{6172C37C-988E-4F3A-B51E-6A04DF2501DD}" presName="sibTrans" presStyleCnt="0"/>
      <dgm:spPr/>
    </dgm:pt>
    <dgm:pt modelId="{907331A4-F920-4D8F-AB30-6133286C9470}" type="pres">
      <dgm:prSet presAssocID="{6172C37C-988E-4F3A-B51E-6A04DF2501DD}" presName="space" presStyleCnt="0"/>
      <dgm:spPr/>
    </dgm:pt>
    <dgm:pt modelId="{DAF5C25D-D53C-468E-81A6-B7660A722CD3}" type="pres">
      <dgm:prSet presAssocID="{C2F4792B-D943-4B5D-A1D1-BF776405F7F5}" presName="composite" presStyleCnt="0"/>
      <dgm:spPr/>
    </dgm:pt>
    <dgm:pt modelId="{6713D1B7-3822-4263-A340-AB2C6D4F35BF}" type="pres">
      <dgm:prSet presAssocID="{C2F4792B-D943-4B5D-A1D1-BF776405F7F5}" presName="LShape" presStyleLbl="alignNode1" presStyleIdx="2" presStyleCnt="5"/>
      <dgm:spPr/>
    </dgm:pt>
    <dgm:pt modelId="{657F63D3-CE29-44EF-A69E-3B8849E9FD32}" type="pres">
      <dgm:prSet presAssocID="{C2F4792B-D943-4B5D-A1D1-BF776405F7F5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F0156F49-FFFF-4203-AEAC-736DABBC41C5}" type="pres">
      <dgm:prSet presAssocID="{C2F4792B-D943-4B5D-A1D1-BF776405F7F5}" presName="Triangle" presStyleLbl="alignNode1" presStyleIdx="3" presStyleCnt="5"/>
      <dgm:spPr/>
    </dgm:pt>
    <dgm:pt modelId="{1DD95702-E25C-4B5A-92A9-5EB70F9E364F}" type="pres">
      <dgm:prSet presAssocID="{B4526074-1498-4EF4-B517-863A20275E7A}" presName="sibTrans" presStyleCnt="0"/>
      <dgm:spPr/>
    </dgm:pt>
    <dgm:pt modelId="{0A1C9C9E-8269-432A-A42A-57D9A760697C}" type="pres">
      <dgm:prSet presAssocID="{B4526074-1498-4EF4-B517-863A20275E7A}" presName="space" presStyleCnt="0"/>
      <dgm:spPr/>
    </dgm:pt>
    <dgm:pt modelId="{74DD4BA7-FD2B-47D7-886A-942A19E941F3}" type="pres">
      <dgm:prSet presAssocID="{88E0E24B-5A79-4BD6-AB66-1505E8BAD020}" presName="composite" presStyleCnt="0"/>
      <dgm:spPr/>
    </dgm:pt>
    <dgm:pt modelId="{7A3FD105-AFAB-488B-AF93-41243D5B05E8}" type="pres">
      <dgm:prSet presAssocID="{88E0E24B-5A79-4BD6-AB66-1505E8BAD020}" presName="LShape" presStyleLbl="alignNode1" presStyleIdx="4" presStyleCnt="5"/>
      <dgm:spPr/>
    </dgm:pt>
    <dgm:pt modelId="{8E91DB40-C09E-4A97-8F9A-81A19EDF9291}" type="pres">
      <dgm:prSet presAssocID="{88E0E24B-5A79-4BD6-AB66-1505E8BAD020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A574E1B-86C2-42BB-8BF4-2D5F3C421E5D}" type="presOf" srcId="{B5503091-FFDD-4DCD-BA0F-27B2C4CA7ABD}" destId="{275EA29C-EF9E-43C7-949E-E22255139A6E}" srcOrd="0" destOrd="2" presId="urn:microsoft.com/office/officeart/2009/3/layout/StepUpProcess"/>
    <dgm:cxn modelId="{32677835-65B3-4950-8796-DFBB4560431F}" srcId="{AB46F0C3-07DD-4A36-B954-F956F383798B}" destId="{B5503091-FFDD-4DCD-BA0F-27B2C4CA7ABD}" srcOrd="0" destOrd="0" parTransId="{C8C91BF7-9B0E-4B58-BEFC-D560014D30D4}" sibTransId="{BFD34E84-3994-4F29-9EAD-E8B511CD3AC8}"/>
    <dgm:cxn modelId="{EFC8F63F-C086-45C9-AEFC-190055495487}" type="presOf" srcId="{C2F4792B-D943-4B5D-A1D1-BF776405F7F5}" destId="{657F63D3-CE29-44EF-A69E-3B8849E9FD32}" srcOrd="0" destOrd="0" presId="urn:microsoft.com/office/officeart/2009/3/layout/StepUpProcess"/>
    <dgm:cxn modelId="{B7AB4A4E-F9B6-4DE1-A681-1C12DAD2D8BF}" type="presOf" srcId="{341EF5F0-5D00-4478-A962-BBAB579006B4}" destId="{7D09CCF3-3F83-4BF3-9176-76769FA2E965}" srcOrd="0" destOrd="0" presId="urn:microsoft.com/office/officeart/2009/3/layout/StepUpProcess"/>
    <dgm:cxn modelId="{8294A852-98CE-4EF0-9F46-E77FF7635658}" srcId="{F0EEA183-A8E9-4810-9423-5AE7C967DFDC}" destId="{AB46F0C3-07DD-4A36-B954-F956F383798B}" srcOrd="0" destOrd="0" parTransId="{705AD475-ADB8-4B36-846D-FEF3721AEDC0}" sibTransId="{061D840F-8B6A-4C23-9671-7971D68A5A8C}"/>
    <dgm:cxn modelId="{530C457C-D00B-4D44-A230-953E0A8B739B}" srcId="{341EF5F0-5D00-4478-A962-BBAB579006B4}" destId="{C2F4792B-D943-4B5D-A1D1-BF776405F7F5}" srcOrd="1" destOrd="0" parTransId="{0E838823-AA30-44F0-9F57-42530ADED03D}" sibTransId="{B4526074-1498-4EF4-B517-863A20275E7A}"/>
    <dgm:cxn modelId="{06034E87-8836-4B69-92BE-A569FA69648D}" srcId="{341EF5F0-5D00-4478-A962-BBAB579006B4}" destId="{88E0E24B-5A79-4BD6-AB66-1505E8BAD020}" srcOrd="2" destOrd="0" parTransId="{5207FAD3-1B72-425E-8491-E88C76376E53}" sibTransId="{5EED7A00-225A-4D23-849D-2B3F267C7D66}"/>
    <dgm:cxn modelId="{59C4958A-A442-4FDC-B77F-51A85898E9CF}" srcId="{341EF5F0-5D00-4478-A962-BBAB579006B4}" destId="{F0EEA183-A8E9-4810-9423-5AE7C967DFDC}" srcOrd="0" destOrd="0" parTransId="{2C2ED068-FA1F-44BC-9E59-493D5DDBBF38}" sibTransId="{6172C37C-988E-4F3A-B51E-6A04DF2501DD}"/>
    <dgm:cxn modelId="{4C1C248F-0775-4647-A795-AC9AB624B3A3}" type="presOf" srcId="{88E0E24B-5A79-4BD6-AB66-1505E8BAD020}" destId="{8E91DB40-C09E-4A97-8F9A-81A19EDF9291}" srcOrd="0" destOrd="0" presId="urn:microsoft.com/office/officeart/2009/3/layout/StepUpProcess"/>
    <dgm:cxn modelId="{F4D040BB-8F3C-4B0A-AEBB-92ED0DFD5E87}" type="presOf" srcId="{F0EEA183-A8E9-4810-9423-5AE7C967DFDC}" destId="{275EA29C-EF9E-43C7-949E-E22255139A6E}" srcOrd="0" destOrd="0" presId="urn:microsoft.com/office/officeart/2009/3/layout/StepUpProcess"/>
    <dgm:cxn modelId="{763811DE-7CEC-44EF-A24F-2A5F01CFF0ED}" type="presOf" srcId="{AB46F0C3-07DD-4A36-B954-F956F383798B}" destId="{275EA29C-EF9E-43C7-949E-E22255139A6E}" srcOrd="0" destOrd="1" presId="urn:microsoft.com/office/officeart/2009/3/layout/StepUpProcess"/>
    <dgm:cxn modelId="{03C47D9D-365B-4614-9337-1147BCF78D74}" type="presParOf" srcId="{7D09CCF3-3F83-4BF3-9176-76769FA2E965}" destId="{EA712305-55CE-4E09-9BB7-3187221816A8}" srcOrd="0" destOrd="0" presId="urn:microsoft.com/office/officeart/2009/3/layout/StepUpProcess"/>
    <dgm:cxn modelId="{C28744BD-FCEB-4A2E-B84B-DA71DB103D5F}" type="presParOf" srcId="{EA712305-55CE-4E09-9BB7-3187221816A8}" destId="{C51AB45F-5D18-4D80-B015-8C041012D1DD}" srcOrd="0" destOrd="0" presId="urn:microsoft.com/office/officeart/2009/3/layout/StepUpProcess"/>
    <dgm:cxn modelId="{62AAD313-5CAE-42F2-BD1B-C211E5A03B1C}" type="presParOf" srcId="{EA712305-55CE-4E09-9BB7-3187221816A8}" destId="{275EA29C-EF9E-43C7-949E-E22255139A6E}" srcOrd="1" destOrd="0" presId="urn:microsoft.com/office/officeart/2009/3/layout/StepUpProcess"/>
    <dgm:cxn modelId="{5A721A86-59E4-4FCF-B03C-61CFA7E34032}" type="presParOf" srcId="{EA712305-55CE-4E09-9BB7-3187221816A8}" destId="{1D8AAED3-02A2-411E-BB05-43177D4C1CAE}" srcOrd="2" destOrd="0" presId="urn:microsoft.com/office/officeart/2009/3/layout/StepUpProcess"/>
    <dgm:cxn modelId="{00318928-7920-47D9-BE59-C4DC8270D57A}" type="presParOf" srcId="{7D09CCF3-3F83-4BF3-9176-76769FA2E965}" destId="{2BA3288B-89B8-4137-9B33-85B18D327091}" srcOrd="1" destOrd="0" presId="urn:microsoft.com/office/officeart/2009/3/layout/StepUpProcess"/>
    <dgm:cxn modelId="{FEC437FA-43DC-42D8-BED0-27B26EDF8AB9}" type="presParOf" srcId="{2BA3288B-89B8-4137-9B33-85B18D327091}" destId="{907331A4-F920-4D8F-AB30-6133286C9470}" srcOrd="0" destOrd="0" presId="urn:microsoft.com/office/officeart/2009/3/layout/StepUpProcess"/>
    <dgm:cxn modelId="{49EF2DEA-D85E-4CEC-9708-56B5585BB9E6}" type="presParOf" srcId="{7D09CCF3-3F83-4BF3-9176-76769FA2E965}" destId="{DAF5C25D-D53C-468E-81A6-B7660A722CD3}" srcOrd="2" destOrd="0" presId="urn:microsoft.com/office/officeart/2009/3/layout/StepUpProcess"/>
    <dgm:cxn modelId="{9E1CC4A8-BE76-42D6-8517-79AF56212A07}" type="presParOf" srcId="{DAF5C25D-D53C-468E-81A6-B7660A722CD3}" destId="{6713D1B7-3822-4263-A340-AB2C6D4F35BF}" srcOrd="0" destOrd="0" presId="urn:microsoft.com/office/officeart/2009/3/layout/StepUpProcess"/>
    <dgm:cxn modelId="{075DAB62-7D78-4CA8-BF2B-64CAA4B224EE}" type="presParOf" srcId="{DAF5C25D-D53C-468E-81A6-B7660A722CD3}" destId="{657F63D3-CE29-44EF-A69E-3B8849E9FD32}" srcOrd="1" destOrd="0" presId="urn:microsoft.com/office/officeart/2009/3/layout/StepUpProcess"/>
    <dgm:cxn modelId="{E0F93029-5FD5-46C7-A954-7C9DC837A2E1}" type="presParOf" srcId="{DAF5C25D-D53C-468E-81A6-B7660A722CD3}" destId="{F0156F49-FFFF-4203-AEAC-736DABBC41C5}" srcOrd="2" destOrd="0" presId="urn:microsoft.com/office/officeart/2009/3/layout/StepUpProcess"/>
    <dgm:cxn modelId="{212BD79E-2ED4-4DF2-BE46-0C23C916FB90}" type="presParOf" srcId="{7D09CCF3-3F83-4BF3-9176-76769FA2E965}" destId="{1DD95702-E25C-4B5A-92A9-5EB70F9E364F}" srcOrd="3" destOrd="0" presId="urn:microsoft.com/office/officeart/2009/3/layout/StepUpProcess"/>
    <dgm:cxn modelId="{BD16DF53-E85E-4A93-9BA8-AFBEE302695E}" type="presParOf" srcId="{1DD95702-E25C-4B5A-92A9-5EB70F9E364F}" destId="{0A1C9C9E-8269-432A-A42A-57D9A760697C}" srcOrd="0" destOrd="0" presId="urn:microsoft.com/office/officeart/2009/3/layout/StepUpProcess"/>
    <dgm:cxn modelId="{E9BBBC0A-5B45-40CF-A44A-0979F940D0A7}" type="presParOf" srcId="{7D09CCF3-3F83-4BF3-9176-76769FA2E965}" destId="{74DD4BA7-FD2B-47D7-886A-942A19E941F3}" srcOrd="4" destOrd="0" presId="urn:microsoft.com/office/officeart/2009/3/layout/StepUpProcess"/>
    <dgm:cxn modelId="{BE53F1FA-557A-420C-9964-08D93002D1C6}" type="presParOf" srcId="{74DD4BA7-FD2B-47D7-886A-942A19E941F3}" destId="{7A3FD105-AFAB-488B-AF93-41243D5B05E8}" srcOrd="0" destOrd="0" presId="urn:microsoft.com/office/officeart/2009/3/layout/StepUpProcess"/>
    <dgm:cxn modelId="{C557ADF9-5D97-4AD0-BDFE-6B113544E824}" type="presParOf" srcId="{74DD4BA7-FD2B-47D7-886A-942A19E941F3}" destId="{8E91DB40-C09E-4A97-8F9A-81A19EDF9291}" srcOrd="1" destOrd="0" presId="urn:microsoft.com/office/officeart/2009/3/layout/StepUpProcess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41EF5F0-5D00-4478-A962-BBAB579006B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EEA183-A8E9-4810-9423-5AE7C967DFDC}">
      <dgm:prSet phldrT="[Текст]"/>
      <dgm:spPr/>
      <dgm:t>
        <a:bodyPr/>
        <a:lstStyle/>
        <a:p>
          <a:r>
            <a:rPr lang="ru-RU" b="1" dirty="0">
              <a:solidFill>
                <a:schemeClr val="accent6">
                  <a:lumMod val="75000"/>
                </a:schemeClr>
              </a:solidFill>
            </a:rPr>
            <a:t>ДОБАВЛЕНИЕ ОПЕРАТИВНЫХ ФУНКЦИЙ</a:t>
          </a:r>
        </a:p>
        <a:p>
          <a:r>
            <a:rPr lang="ru-RU" b="0" i="0" dirty="0"/>
            <a:t>обеспечение оперативного взаимодействия между административными структурами и добровольцами при проведении ПСР</a:t>
          </a:r>
        </a:p>
        <a:p>
          <a:r>
            <a:rPr lang="ru-RU" b="0" i="0" dirty="0"/>
            <a:t>4 человека, сутки через трое, доступ к рабочему месту 24/7, телефон, доступ к АРМ 112</a:t>
          </a:r>
          <a:endParaRPr lang="ru-RU" dirty="0"/>
        </a:p>
      </dgm:t>
    </dgm:pt>
    <dgm:pt modelId="{2C2ED068-FA1F-44BC-9E59-493D5DDBBF38}" type="parTrans" cxnId="{59C4958A-A442-4FDC-B77F-51A85898E9CF}">
      <dgm:prSet/>
      <dgm:spPr/>
      <dgm:t>
        <a:bodyPr/>
        <a:lstStyle/>
        <a:p>
          <a:endParaRPr lang="ru-RU"/>
        </a:p>
      </dgm:t>
    </dgm:pt>
    <dgm:pt modelId="{6172C37C-988E-4F3A-B51E-6A04DF2501DD}" type="sibTrans" cxnId="{59C4958A-A442-4FDC-B77F-51A85898E9CF}">
      <dgm:prSet/>
      <dgm:spPr/>
      <dgm:t>
        <a:bodyPr/>
        <a:lstStyle/>
        <a:p>
          <a:endParaRPr lang="ru-RU"/>
        </a:p>
      </dgm:t>
    </dgm:pt>
    <dgm:pt modelId="{AB46F0C3-07DD-4A36-B954-F956F383798B}">
      <dgm:prSet phldrT="[Текст]"/>
      <dgm:spPr/>
      <dgm:t>
        <a:bodyPr/>
        <a:lstStyle/>
        <a:p>
          <a:endParaRPr lang="ru-RU"/>
        </a:p>
      </dgm:t>
    </dgm:pt>
    <dgm:pt modelId="{705AD475-ADB8-4B36-846D-FEF3721AEDC0}" type="parTrans" cxnId="{8294A852-98CE-4EF0-9F46-E77FF7635658}">
      <dgm:prSet/>
      <dgm:spPr/>
      <dgm:t>
        <a:bodyPr/>
        <a:lstStyle/>
        <a:p>
          <a:endParaRPr lang="ru-RU"/>
        </a:p>
      </dgm:t>
    </dgm:pt>
    <dgm:pt modelId="{061D840F-8B6A-4C23-9671-7971D68A5A8C}" type="sibTrans" cxnId="{8294A852-98CE-4EF0-9F46-E77FF7635658}">
      <dgm:prSet/>
      <dgm:spPr/>
      <dgm:t>
        <a:bodyPr/>
        <a:lstStyle/>
        <a:p>
          <a:endParaRPr lang="ru-RU"/>
        </a:p>
      </dgm:t>
    </dgm:pt>
    <dgm:pt modelId="{B5503091-FFDD-4DCD-BA0F-27B2C4CA7ABD}">
      <dgm:prSet phldrT="[Текст]"/>
      <dgm:spPr/>
      <dgm:t>
        <a:bodyPr/>
        <a:lstStyle/>
        <a:p>
          <a:endParaRPr lang="ru-RU"/>
        </a:p>
      </dgm:t>
    </dgm:pt>
    <dgm:pt modelId="{C8C91BF7-9B0E-4B58-BEFC-D560014D30D4}" type="parTrans" cxnId="{32677835-65B3-4950-8796-DFBB4560431F}">
      <dgm:prSet/>
      <dgm:spPr/>
      <dgm:t>
        <a:bodyPr/>
        <a:lstStyle/>
        <a:p>
          <a:endParaRPr lang="ru-RU"/>
        </a:p>
      </dgm:t>
    </dgm:pt>
    <dgm:pt modelId="{BFD34E84-3994-4F29-9EAD-E8B511CD3AC8}" type="sibTrans" cxnId="{32677835-65B3-4950-8796-DFBB4560431F}">
      <dgm:prSet/>
      <dgm:spPr/>
      <dgm:t>
        <a:bodyPr/>
        <a:lstStyle/>
        <a:p>
          <a:endParaRPr lang="ru-RU"/>
        </a:p>
      </dgm:t>
    </dgm:pt>
    <dgm:pt modelId="{C2F4792B-D943-4B5D-A1D1-BF776405F7F5}">
      <dgm:prSet/>
      <dgm:spPr/>
      <dgm:t>
        <a:bodyPr/>
        <a:lstStyle/>
        <a:p>
          <a:r>
            <a:rPr lang="ru-RU" b="1" dirty="0">
              <a:solidFill>
                <a:schemeClr val="accent6">
                  <a:lumMod val="75000"/>
                </a:schemeClr>
              </a:solidFill>
            </a:rPr>
            <a:t>ПРОФИЛАКТИКА</a:t>
          </a:r>
        </a:p>
        <a:p>
          <a:r>
            <a:rPr lang="ru-RU" b="0" i="0" dirty="0"/>
            <a:t>специалист по профилактике</a:t>
          </a:r>
        </a:p>
        <a:p>
          <a:r>
            <a:rPr lang="ru-RU" b="0" i="0" dirty="0"/>
            <a:t>Профилактика среди сотрудников спецслужб, в учебных заведениях, в местах массового скопления людей</a:t>
          </a:r>
        </a:p>
        <a:p>
          <a:r>
            <a:rPr lang="ru-RU" b="0" i="0" dirty="0"/>
            <a:t>Привлечение добровольцев к профилактическим мероприятиям</a:t>
          </a:r>
        </a:p>
        <a:p>
          <a:r>
            <a:rPr lang="ru-RU" b="0" i="0" dirty="0"/>
            <a:t>Организация профилактических мероприятий совместно с администрацией разных уровне</a:t>
          </a:r>
        </a:p>
        <a:p>
          <a:r>
            <a:rPr lang="ru-RU" b="0" i="0" dirty="0"/>
            <a:t>Привлечение к профилактике региональных СМИ</a:t>
          </a:r>
        </a:p>
      </dgm:t>
    </dgm:pt>
    <dgm:pt modelId="{0E838823-AA30-44F0-9F57-42530ADED03D}" type="parTrans" cxnId="{530C457C-D00B-4D44-A230-953E0A8B739B}">
      <dgm:prSet/>
      <dgm:spPr/>
      <dgm:t>
        <a:bodyPr/>
        <a:lstStyle/>
        <a:p>
          <a:endParaRPr lang="ru-RU"/>
        </a:p>
      </dgm:t>
    </dgm:pt>
    <dgm:pt modelId="{B4526074-1498-4EF4-B517-863A20275E7A}" type="sibTrans" cxnId="{530C457C-D00B-4D44-A230-953E0A8B739B}">
      <dgm:prSet/>
      <dgm:spPr/>
      <dgm:t>
        <a:bodyPr/>
        <a:lstStyle/>
        <a:p>
          <a:endParaRPr lang="ru-RU"/>
        </a:p>
      </dgm:t>
    </dgm:pt>
    <dgm:pt modelId="{88E0E24B-5A79-4BD6-AB66-1505E8BAD020}">
      <dgm:prSet/>
      <dgm:spPr/>
      <dgm:t>
        <a:bodyPr/>
        <a:lstStyle/>
        <a:p>
          <a:r>
            <a:rPr lang="ru-RU" b="1" dirty="0">
              <a:solidFill>
                <a:schemeClr val="accent6">
                  <a:lumMod val="75000"/>
                </a:schemeClr>
              </a:solidFill>
            </a:rPr>
            <a:t>ФАНДРАЙЗИНГ</a:t>
          </a:r>
        </a:p>
        <a:p>
          <a:r>
            <a:rPr lang="ru-RU" b="1" dirty="0">
              <a:solidFill>
                <a:schemeClr val="tx1"/>
              </a:solidFill>
            </a:rPr>
            <a:t>Специалист по фандрайзингу</a:t>
          </a:r>
        </a:p>
        <a:p>
          <a:r>
            <a:rPr lang="ru-RU" b="1" dirty="0">
              <a:solidFill>
                <a:schemeClr val="tx1"/>
              </a:solidFill>
            </a:rPr>
            <a:t>Привлечение спонсорской помощи от неравнодушного бизнеса</a:t>
          </a:r>
        </a:p>
      </dgm:t>
    </dgm:pt>
    <dgm:pt modelId="{5207FAD3-1B72-425E-8491-E88C76376E53}" type="parTrans" cxnId="{06034E87-8836-4B69-92BE-A569FA69648D}">
      <dgm:prSet/>
      <dgm:spPr/>
      <dgm:t>
        <a:bodyPr/>
        <a:lstStyle/>
        <a:p>
          <a:endParaRPr lang="ru-RU"/>
        </a:p>
      </dgm:t>
    </dgm:pt>
    <dgm:pt modelId="{5EED7A00-225A-4D23-849D-2B3F267C7D66}" type="sibTrans" cxnId="{06034E87-8836-4B69-92BE-A569FA69648D}">
      <dgm:prSet/>
      <dgm:spPr/>
      <dgm:t>
        <a:bodyPr/>
        <a:lstStyle/>
        <a:p>
          <a:endParaRPr lang="ru-RU"/>
        </a:p>
      </dgm:t>
    </dgm:pt>
    <dgm:pt modelId="{3179AEA7-98B9-473A-9552-597B5978FC78}">
      <dgm:prSet/>
      <dgm:spPr/>
      <dgm:t>
        <a:bodyPr/>
        <a:lstStyle/>
        <a:p>
          <a:r>
            <a:rPr lang="ru-RU" b="1" dirty="0">
              <a:solidFill>
                <a:schemeClr val="accent6">
                  <a:lumMod val="75000"/>
                </a:schemeClr>
              </a:solidFill>
            </a:rPr>
            <a:t>ДЕЖУРНАЯ ГРУППА НЕМЕДЛЕННОГО РЕАГИРОВАНИЯ</a:t>
          </a:r>
        </a:p>
        <a:p>
          <a:r>
            <a:rPr lang="ru-RU" dirty="0"/>
            <a:t>20  Человек (5 человек в смене сутки через трое)</a:t>
          </a:r>
        </a:p>
        <a:p>
          <a:r>
            <a:rPr lang="ru-RU" dirty="0"/>
            <a:t>Оборудованный автомобиль для  проведения ПСР</a:t>
          </a:r>
        </a:p>
        <a:p>
          <a:endParaRPr lang="ru-RU" dirty="0"/>
        </a:p>
      </dgm:t>
    </dgm:pt>
    <dgm:pt modelId="{5CC4158C-4A42-43D7-A58B-395BD50D0CC3}" type="parTrans" cxnId="{C6984141-CD01-4827-9AC0-DF7A0B456012}">
      <dgm:prSet/>
      <dgm:spPr/>
      <dgm:t>
        <a:bodyPr/>
        <a:lstStyle/>
        <a:p>
          <a:endParaRPr lang="ru-RU"/>
        </a:p>
      </dgm:t>
    </dgm:pt>
    <dgm:pt modelId="{CEC0297B-29E5-4FFC-AF14-7A745BFF4728}" type="sibTrans" cxnId="{C6984141-CD01-4827-9AC0-DF7A0B456012}">
      <dgm:prSet/>
      <dgm:spPr/>
      <dgm:t>
        <a:bodyPr/>
        <a:lstStyle/>
        <a:p>
          <a:endParaRPr lang="ru-RU"/>
        </a:p>
      </dgm:t>
    </dgm:pt>
    <dgm:pt modelId="{7D09CCF3-3F83-4BF3-9176-76769FA2E965}" type="pres">
      <dgm:prSet presAssocID="{341EF5F0-5D00-4478-A962-BBAB579006B4}" presName="rootnode" presStyleCnt="0">
        <dgm:presLayoutVars>
          <dgm:chMax/>
          <dgm:chPref/>
          <dgm:dir/>
          <dgm:animLvl val="lvl"/>
        </dgm:presLayoutVars>
      </dgm:prSet>
      <dgm:spPr/>
    </dgm:pt>
    <dgm:pt modelId="{EA712305-55CE-4E09-9BB7-3187221816A8}" type="pres">
      <dgm:prSet presAssocID="{F0EEA183-A8E9-4810-9423-5AE7C967DFDC}" presName="composite" presStyleCnt="0"/>
      <dgm:spPr/>
    </dgm:pt>
    <dgm:pt modelId="{C51AB45F-5D18-4D80-B015-8C041012D1DD}" type="pres">
      <dgm:prSet presAssocID="{F0EEA183-A8E9-4810-9423-5AE7C967DFDC}" presName="LShape" presStyleLbl="alignNode1" presStyleIdx="0" presStyleCnt="7"/>
      <dgm:spPr/>
    </dgm:pt>
    <dgm:pt modelId="{275EA29C-EF9E-43C7-949E-E22255139A6E}" type="pres">
      <dgm:prSet presAssocID="{F0EEA183-A8E9-4810-9423-5AE7C967DFDC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1D8AAED3-02A2-411E-BB05-43177D4C1CAE}" type="pres">
      <dgm:prSet presAssocID="{F0EEA183-A8E9-4810-9423-5AE7C967DFDC}" presName="Triangle" presStyleLbl="alignNode1" presStyleIdx="1" presStyleCnt="7"/>
      <dgm:spPr/>
    </dgm:pt>
    <dgm:pt modelId="{2BA3288B-89B8-4137-9B33-85B18D327091}" type="pres">
      <dgm:prSet presAssocID="{6172C37C-988E-4F3A-B51E-6A04DF2501DD}" presName="sibTrans" presStyleCnt="0"/>
      <dgm:spPr/>
    </dgm:pt>
    <dgm:pt modelId="{907331A4-F920-4D8F-AB30-6133286C9470}" type="pres">
      <dgm:prSet presAssocID="{6172C37C-988E-4F3A-B51E-6A04DF2501DD}" presName="space" presStyleCnt="0"/>
      <dgm:spPr/>
    </dgm:pt>
    <dgm:pt modelId="{DAF5C25D-D53C-468E-81A6-B7660A722CD3}" type="pres">
      <dgm:prSet presAssocID="{C2F4792B-D943-4B5D-A1D1-BF776405F7F5}" presName="composite" presStyleCnt="0"/>
      <dgm:spPr/>
    </dgm:pt>
    <dgm:pt modelId="{6713D1B7-3822-4263-A340-AB2C6D4F35BF}" type="pres">
      <dgm:prSet presAssocID="{C2F4792B-D943-4B5D-A1D1-BF776405F7F5}" presName="LShape" presStyleLbl="alignNode1" presStyleIdx="2" presStyleCnt="7"/>
      <dgm:spPr/>
    </dgm:pt>
    <dgm:pt modelId="{657F63D3-CE29-44EF-A69E-3B8849E9FD32}" type="pres">
      <dgm:prSet presAssocID="{C2F4792B-D943-4B5D-A1D1-BF776405F7F5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F0156F49-FFFF-4203-AEAC-736DABBC41C5}" type="pres">
      <dgm:prSet presAssocID="{C2F4792B-D943-4B5D-A1D1-BF776405F7F5}" presName="Triangle" presStyleLbl="alignNode1" presStyleIdx="3" presStyleCnt="7"/>
      <dgm:spPr/>
    </dgm:pt>
    <dgm:pt modelId="{1DD95702-E25C-4B5A-92A9-5EB70F9E364F}" type="pres">
      <dgm:prSet presAssocID="{B4526074-1498-4EF4-B517-863A20275E7A}" presName="sibTrans" presStyleCnt="0"/>
      <dgm:spPr/>
    </dgm:pt>
    <dgm:pt modelId="{0A1C9C9E-8269-432A-A42A-57D9A760697C}" type="pres">
      <dgm:prSet presAssocID="{B4526074-1498-4EF4-B517-863A20275E7A}" presName="space" presStyleCnt="0"/>
      <dgm:spPr/>
    </dgm:pt>
    <dgm:pt modelId="{74DD4BA7-FD2B-47D7-886A-942A19E941F3}" type="pres">
      <dgm:prSet presAssocID="{88E0E24B-5A79-4BD6-AB66-1505E8BAD020}" presName="composite" presStyleCnt="0"/>
      <dgm:spPr/>
    </dgm:pt>
    <dgm:pt modelId="{7A3FD105-AFAB-488B-AF93-41243D5B05E8}" type="pres">
      <dgm:prSet presAssocID="{88E0E24B-5A79-4BD6-AB66-1505E8BAD020}" presName="LShape" presStyleLbl="alignNode1" presStyleIdx="4" presStyleCnt="7"/>
      <dgm:spPr/>
    </dgm:pt>
    <dgm:pt modelId="{8E91DB40-C09E-4A97-8F9A-81A19EDF9291}" type="pres">
      <dgm:prSet presAssocID="{88E0E24B-5A79-4BD6-AB66-1505E8BAD020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140B44D8-5346-4663-ABFC-BD645E1634DA}" type="pres">
      <dgm:prSet presAssocID="{88E0E24B-5A79-4BD6-AB66-1505E8BAD020}" presName="Triangle" presStyleLbl="alignNode1" presStyleIdx="5" presStyleCnt="7"/>
      <dgm:spPr/>
    </dgm:pt>
    <dgm:pt modelId="{D108E4D1-16BC-4A28-8A28-09F0AD4E553E}" type="pres">
      <dgm:prSet presAssocID="{5EED7A00-225A-4D23-849D-2B3F267C7D66}" presName="sibTrans" presStyleCnt="0"/>
      <dgm:spPr/>
    </dgm:pt>
    <dgm:pt modelId="{386CDEB8-702C-4744-B580-2C20531123D2}" type="pres">
      <dgm:prSet presAssocID="{5EED7A00-225A-4D23-849D-2B3F267C7D66}" presName="space" presStyleCnt="0"/>
      <dgm:spPr/>
    </dgm:pt>
    <dgm:pt modelId="{BA967F72-1F89-4F65-8A4E-F14294106A89}" type="pres">
      <dgm:prSet presAssocID="{3179AEA7-98B9-473A-9552-597B5978FC78}" presName="composite" presStyleCnt="0"/>
      <dgm:spPr/>
    </dgm:pt>
    <dgm:pt modelId="{187E5ABD-7D6A-4DF0-B204-3098D92D45D1}" type="pres">
      <dgm:prSet presAssocID="{3179AEA7-98B9-473A-9552-597B5978FC78}" presName="LShape" presStyleLbl="alignNode1" presStyleIdx="6" presStyleCnt="7"/>
      <dgm:spPr/>
    </dgm:pt>
    <dgm:pt modelId="{7C285637-C688-43DC-9508-B056254B3BD6}" type="pres">
      <dgm:prSet presAssocID="{3179AEA7-98B9-473A-9552-597B5978FC78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A574E1B-86C2-42BB-8BF4-2D5F3C421E5D}" type="presOf" srcId="{B5503091-FFDD-4DCD-BA0F-27B2C4CA7ABD}" destId="{275EA29C-EF9E-43C7-949E-E22255139A6E}" srcOrd="0" destOrd="2" presId="urn:microsoft.com/office/officeart/2009/3/layout/StepUpProcess"/>
    <dgm:cxn modelId="{32677835-65B3-4950-8796-DFBB4560431F}" srcId="{AB46F0C3-07DD-4A36-B954-F956F383798B}" destId="{B5503091-FFDD-4DCD-BA0F-27B2C4CA7ABD}" srcOrd="0" destOrd="0" parTransId="{C8C91BF7-9B0E-4B58-BEFC-D560014D30D4}" sibTransId="{BFD34E84-3994-4F29-9EAD-E8B511CD3AC8}"/>
    <dgm:cxn modelId="{EFC8F63F-C086-45C9-AEFC-190055495487}" type="presOf" srcId="{C2F4792B-D943-4B5D-A1D1-BF776405F7F5}" destId="{657F63D3-CE29-44EF-A69E-3B8849E9FD32}" srcOrd="0" destOrd="0" presId="urn:microsoft.com/office/officeart/2009/3/layout/StepUpProcess"/>
    <dgm:cxn modelId="{C6984141-CD01-4827-9AC0-DF7A0B456012}" srcId="{341EF5F0-5D00-4478-A962-BBAB579006B4}" destId="{3179AEA7-98B9-473A-9552-597B5978FC78}" srcOrd="3" destOrd="0" parTransId="{5CC4158C-4A42-43D7-A58B-395BD50D0CC3}" sibTransId="{CEC0297B-29E5-4FFC-AF14-7A745BFF4728}"/>
    <dgm:cxn modelId="{B7AB4A4E-F9B6-4DE1-A681-1C12DAD2D8BF}" type="presOf" srcId="{341EF5F0-5D00-4478-A962-BBAB579006B4}" destId="{7D09CCF3-3F83-4BF3-9176-76769FA2E965}" srcOrd="0" destOrd="0" presId="urn:microsoft.com/office/officeart/2009/3/layout/StepUpProcess"/>
    <dgm:cxn modelId="{8294A852-98CE-4EF0-9F46-E77FF7635658}" srcId="{F0EEA183-A8E9-4810-9423-5AE7C967DFDC}" destId="{AB46F0C3-07DD-4A36-B954-F956F383798B}" srcOrd="0" destOrd="0" parTransId="{705AD475-ADB8-4B36-846D-FEF3721AEDC0}" sibTransId="{061D840F-8B6A-4C23-9671-7971D68A5A8C}"/>
    <dgm:cxn modelId="{530C457C-D00B-4D44-A230-953E0A8B739B}" srcId="{341EF5F0-5D00-4478-A962-BBAB579006B4}" destId="{C2F4792B-D943-4B5D-A1D1-BF776405F7F5}" srcOrd="1" destOrd="0" parTransId="{0E838823-AA30-44F0-9F57-42530ADED03D}" sibTransId="{B4526074-1498-4EF4-B517-863A20275E7A}"/>
    <dgm:cxn modelId="{06034E87-8836-4B69-92BE-A569FA69648D}" srcId="{341EF5F0-5D00-4478-A962-BBAB579006B4}" destId="{88E0E24B-5A79-4BD6-AB66-1505E8BAD020}" srcOrd="2" destOrd="0" parTransId="{5207FAD3-1B72-425E-8491-E88C76376E53}" sibTransId="{5EED7A00-225A-4D23-849D-2B3F267C7D66}"/>
    <dgm:cxn modelId="{59C4958A-A442-4FDC-B77F-51A85898E9CF}" srcId="{341EF5F0-5D00-4478-A962-BBAB579006B4}" destId="{F0EEA183-A8E9-4810-9423-5AE7C967DFDC}" srcOrd="0" destOrd="0" parTransId="{2C2ED068-FA1F-44BC-9E59-493D5DDBBF38}" sibTransId="{6172C37C-988E-4F3A-B51E-6A04DF2501DD}"/>
    <dgm:cxn modelId="{4C1C248F-0775-4647-A795-AC9AB624B3A3}" type="presOf" srcId="{88E0E24B-5A79-4BD6-AB66-1505E8BAD020}" destId="{8E91DB40-C09E-4A97-8F9A-81A19EDF9291}" srcOrd="0" destOrd="0" presId="urn:microsoft.com/office/officeart/2009/3/layout/StepUpProcess"/>
    <dgm:cxn modelId="{D0C400A1-60F4-4A9B-8D66-501354248C01}" type="presOf" srcId="{3179AEA7-98B9-473A-9552-597B5978FC78}" destId="{7C285637-C688-43DC-9508-B056254B3BD6}" srcOrd="0" destOrd="0" presId="urn:microsoft.com/office/officeart/2009/3/layout/StepUpProcess"/>
    <dgm:cxn modelId="{F4D040BB-8F3C-4B0A-AEBB-92ED0DFD5E87}" type="presOf" srcId="{F0EEA183-A8E9-4810-9423-5AE7C967DFDC}" destId="{275EA29C-EF9E-43C7-949E-E22255139A6E}" srcOrd="0" destOrd="0" presId="urn:microsoft.com/office/officeart/2009/3/layout/StepUpProcess"/>
    <dgm:cxn modelId="{763811DE-7CEC-44EF-A24F-2A5F01CFF0ED}" type="presOf" srcId="{AB46F0C3-07DD-4A36-B954-F956F383798B}" destId="{275EA29C-EF9E-43C7-949E-E22255139A6E}" srcOrd="0" destOrd="1" presId="urn:microsoft.com/office/officeart/2009/3/layout/StepUpProcess"/>
    <dgm:cxn modelId="{03C47D9D-365B-4614-9337-1147BCF78D74}" type="presParOf" srcId="{7D09CCF3-3F83-4BF3-9176-76769FA2E965}" destId="{EA712305-55CE-4E09-9BB7-3187221816A8}" srcOrd="0" destOrd="0" presId="urn:microsoft.com/office/officeart/2009/3/layout/StepUpProcess"/>
    <dgm:cxn modelId="{C28744BD-FCEB-4A2E-B84B-DA71DB103D5F}" type="presParOf" srcId="{EA712305-55CE-4E09-9BB7-3187221816A8}" destId="{C51AB45F-5D18-4D80-B015-8C041012D1DD}" srcOrd="0" destOrd="0" presId="urn:microsoft.com/office/officeart/2009/3/layout/StepUpProcess"/>
    <dgm:cxn modelId="{62AAD313-5CAE-42F2-BD1B-C211E5A03B1C}" type="presParOf" srcId="{EA712305-55CE-4E09-9BB7-3187221816A8}" destId="{275EA29C-EF9E-43C7-949E-E22255139A6E}" srcOrd="1" destOrd="0" presId="urn:microsoft.com/office/officeart/2009/3/layout/StepUpProcess"/>
    <dgm:cxn modelId="{5A721A86-59E4-4FCF-B03C-61CFA7E34032}" type="presParOf" srcId="{EA712305-55CE-4E09-9BB7-3187221816A8}" destId="{1D8AAED3-02A2-411E-BB05-43177D4C1CAE}" srcOrd="2" destOrd="0" presId="urn:microsoft.com/office/officeart/2009/3/layout/StepUpProcess"/>
    <dgm:cxn modelId="{00318928-7920-47D9-BE59-C4DC8270D57A}" type="presParOf" srcId="{7D09CCF3-3F83-4BF3-9176-76769FA2E965}" destId="{2BA3288B-89B8-4137-9B33-85B18D327091}" srcOrd="1" destOrd="0" presId="urn:microsoft.com/office/officeart/2009/3/layout/StepUpProcess"/>
    <dgm:cxn modelId="{FEC437FA-43DC-42D8-BED0-27B26EDF8AB9}" type="presParOf" srcId="{2BA3288B-89B8-4137-9B33-85B18D327091}" destId="{907331A4-F920-4D8F-AB30-6133286C9470}" srcOrd="0" destOrd="0" presId="urn:microsoft.com/office/officeart/2009/3/layout/StepUpProcess"/>
    <dgm:cxn modelId="{49EF2DEA-D85E-4CEC-9708-56B5585BB9E6}" type="presParOf" srcId="{7D09CCF3-3F83-4BF3-9176-76769FA2E965}" destId="{DAF5C25D-D53C-468E-81A6-B7660A722CD3}" srcOrd="2" destOrd="0" presId="urn:microsoft.com/office/officeart/2009/3/layout/StepUpProcess"/>
    <dgm:cxn modelId="{9E1CC4A8-BE76-42D6-8517-79AF56212A07}" type="presParOf" srcId="{DAF5C25D-D53C-468E-81A6-B7660A722CD3}" destId="{6713D1B7-3822-4263-A340-AB2C6D4F35BF}" srcOrd="0" destOrd="0" presId="urn:microsoft.com/office/officeart/2009/3/layout/StepUpProcess"/>
    <dgm:cxn modelId="{075DAB62-7D78-4CA8-BF2B-64CAA4B224EE}" type="presParOf" srcId="{DAF5C25D-D53C-468E-81A6-B7660A722CD3}" destId="{657F63D3-CE29-44EF-A69E-3B8849E9FD32}" srcOrd="1" destOrd="0" presId="urn:microsoft.com/office/officeart/2009/3/layout/StepUpProcess"/>
    <dgm:cxn modelId="{E0F93029-5FD5-46C7-A954-7C9DC837A2E1}" type="presParOf" srcId="{DAF5C25D-D53C-468E-81A6-B7660A722CD3}" destId="{F0156F49-FFFF-4203-AEAC-736DABBC41C5}" srcOrd="2" destOrd="0" presId="urn:microsoft.com/office/officeart/2009/3/layout/StepUpProcess"/>
    <dgm:cxn modelId="{212BD79E-2ED4-4DF2-BE46-0C23C916FB90}" type="presParOf" srcId="{7D09CCF3-3F83-4BF3-9176-76769FA2E965}" destId="{1DD95702-E25C-4B5A-92A9-5EB70F9E364F}" srcOrd="3" destOrd="0" presId="urn:microsoft.com/office/officeart/2009/3/layout/StepUpProcess"/>
    <dgm:cxn modelId="{BD16DF53-E85E-4A93-9BA8-AFBEE302695E}" type="presParOf" srcId="{1DD95702-E25C-4B5A-92A9-5EB70F9E364F}" destId="{0A1C9C9E-8269-432A-A42A-57D9A760697C}" srcOrd="0" destOrd="0" presId="urn:microsoft.com/office/officeart/2009/3/layout/StepUpProcess"/>
    <dgm:cxn modelId="{E9BBBC0A-5B45-40CF-A44A-0979F940D0A7}" type="presParOf" srcId="{7D09CCF3-3F83-4BF3-9176-76769FA2E965}" destId="{74DD4BA7-FD2B-47D7-886A-942A19E941F3}" srcOrd="4" destOrd="0" presId="urn:microsoft.com/office/officeart/2009/3/layout/StepUpProcess"/>
    <dgm:cxn modelId="{BE53F1FA-557A-420C-9964-08D93002D1C6}" type="presParOf" srcId="{74DD4BA7-FD2B-47D7-886A-942A19E941F3}" destId="{7A3FD105-AFAB-488B-AF93-41243D5B05E8}" srcOrd="0" destOrd="0" presId="urn:microsoft.com/office/officeart/2009/3/layout/StepUpProcess"/>
    <dgm:cxn modelId="{C557ADF9-5D97-4AD0-BDFE-6B113544E824}" type="presParOf" srcId="{74DD4BA7-FD2B-47D7-886A-942A19E941F3}" destId="{8E91DB40-C09E-4A97-8F9A-81A19EDF9291}" srcOrd="1" destOrd="0" presId="urn:microsoft.com/office/officeart/2009/3/layout/StepUpProcess"/>
    <dgm:cxn modelId="{6667374F-7911-4170-9EDF-7A626CB8C19A}" type="presParOf" srcId="{74DD4BA7-FD2B-47D7-886A-942A19E941F3}" destId="{140B44D8-5346-4663-ABFC-BD645E1634DA}" srcOrd="2" destOrd="0" presId="urn:microsoft.com/office/officeart/2009/3/layout/StepUpProcess"/>
    <dgm:cxn modelId="{83672AB6-4B32-43D8-BA9C-132E5F8AEF4B}" type="presParOf" srcId="{7D09CCF3-3F83-4BF3-9176-76769FA2E965}" destId="{D108E4D1-16BC-4A28-8A28-09F0AD4E553E}" srcOrd="5" destOrd="0" presId="urn:microsoft.com/office/officeart/2009/3/layout/StepUpProcess"/>
    <dgm:cxn modelId="{70CC4EE5-6523-4216-869F-3AF8FB7E73D0}" type="presParOf" srcId="{D108E4D1-16BC-4A28-8A28-09F0AD4E553E}" destId="{386CDEB8-702C-4744-B580-2C20531123D2}" srcOrd="0" destOrd="0" presId="urn:microsoft.com/office/officeart/2009/3/layout/StepUpProcess"/>
    <dgm:cxn modelId="{45C88912-2E30-4082-BEF7-C3711A6712AD}" type="presParOf" srcId="{7D09CCF3-3F83-4BF3-9176-76769FA2E965}" destId="{BA967F72-1F89-4F65-8A4E-F14294106A89}" srcOrd="6" destOrd="0" presId="urn:microsoft.com/office/officeart/2009/3/layout/StepUpProcess"/>
    <dgm:cxn modelId="{0B18B6FC-7EA8-4C73-9D9F-8973D5DA3E78}" type="presParOf" srcId="{BA967F72-1F89-4F65-8A4E-F14294106A89}" destId="{187E5ABD-7D6A-4DF0-B204-3098D92D45D1}" srcOrd="0" destOrd="0" presId="urn:microsoft.com/office/officeart/2009/3/layout/StepUpProcess"/>
    <dgm:cxn modelId="{2BC842FD-9079-4BEE-9751-B9B8595DDBA0}" type="presParOf" srcId="{BA967F72-1F89-4F65-8A4E-F14294106A89}" destId="{7C285637-C688-43DC-9508-B056254B3BD6}" srcOrd="1" destOrd="0" presId="urn:microsoft.com/office/officeart/2009/3/layout/StepUpProcess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6A9445-6817-4036-86FA-F6F85D14DD7F}">
      <dsp:nvSpPr>
        <dsp:cNvPr id="0" name=""/>
        <dsp:cNvSpPr/>
      </dsp:nvSpPr>
      <dsp:spPr>
        <a:xfrm>
          <a:off x="729" y="429713"/>
          <a:ext cx="838831" cy="4194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Оперативное реагирование</a:t>
          </a:r>
        </a:p>
      </dsp:txBody>
      <dsp:txXfrm>
        <a:off x="13013" y="441997"/>
        <a:ext cx="814263" cy="394847"/>
      </dsp:txXfrm>
    </dsp:sp>
    <dsp:sp modelId="{BB5157CF-38D0-4DFF-84B6-2699D2C734B7}">
      <dsp:nvSpPr>
        <dsp:cNvPr id="0" name=""/>
        <dsp:cNvSpPr/>
      </dsp:nvSpPr>
      <dsp:spPr>
        <a:xfrm>
          <a:off x="38892" y="849128"/>
          <a:ext cx="91440" cy="3145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561"/>
              </a:lnTo>
              <a:lnTo>
                <a:pt x="129603" y="31456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07FED-F0BD-4EF7-8D3A-4695AB142C2A}">
      <dsp:nvSpPr>
        <dsp:cNvPr id="0" name=""/>
        <dsp:cNvSpPr/>
      </dsp:nvSpPr>
      <dsp:spPr>
        <a:xfrm>
          <a:off x="168496" y="953982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/>
            <a:t>Оперативный дежурный</a:t>
          </a:r>
        </a:p>
      </dsp:txBody>
      <dsp:txXfrm>
        <a:off x="180780" y="966266"/>
        <a:ext cx="646496" cy="394847"/>
      </dsp:txXfrm>
    </dsp:sp>
    <dsp:sp modelId="{5A5E2598-223F-44A6-9AE0-9873B865D69F}">
      <dsp:nvSpPr>
        <dsp:cNvPr id="0" name=""/>
        <dsp:cNvSpPr/>
      </dsp:nvSpPr>
      <dsp:spPr>
        <a:xfrm>
          <a:off x="38892" y="849128"/>
          <a:ext cx="91440" cy="8388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8831"/>
              </a:lnTo>
              <a:lnTo>
                <a:pt x="129603" y="83883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19AC9A-933B-404F-9822-EB6A55544928}">
      <dsp:nvSpPr>
        <dsp:cNvPr id="0" name=""/>
        <dsp:cNvSpPr/>
      </dsp:nvSpPr>
      <dsp:spPr>
        <a:xfrm>
          <a:off x="168496" y="1478252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/>
            <a:t>Дежурная смена</a:t>
          </a:r>
        </a:p>
      </dsp:txBody>
      <dsp:txXfrm>
        <a:off x="180780" y="1490536"/>
        <a:ext cx="646496" cy="394847"/>
      </dsp:txXfrm>
    </dsp:sp>
    <dsp:sp modelId="{3CD8D5D8-FE64-4ED1-8E54-3C17DDE56F7F}">
      <dsp:nvSpPr>
        <dsp:cNvPr id="0" name=""/>
        <dsp:cNvSpPr/>
      </dsp:nvSpPr>
      <dsp:spPr>
        <a:xfrm>
          <a:off x="1049268" y="429713"/>
          <a:ext cx="838831" cy="4194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Хозяйственное</a:t>
          </a:r>
        </a:p>
      </dsp:txBody>
      <dsp:txXfrm>
        <a:off x="1061552" y="441997"/>
        <a:ext cx="814263" cy="394847"/>
      </dsp:txXfrm>
    </dsp:sp>
    <dsp:sp modelId="{AAB3BE77-C087-4FF0-B74F-407AD24DFFBC}">
      <dsp:nvSpPr>
        <dsp:cNvPr id="0" name=""/>
        <dsp:cNvSpPr/>
      </dsp:nvSpPr>
      <dsp:spPr>
        <a:xfrm>
          <a:off x="1087431" y="849128"/>
          <a:ext cx="91440" cy="3145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561"/>
              </a:lnTo>
              <a:lnTo>
                <a:pt x="129603" y="31456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92CDE-BDC7-4BF6-AEA5-3C4EBBD1980D}">
      <dsp:nvSpPr>
        <dsp:cNvPr id="0" name=""/>
        <dsp:cNvSpPr/>
      </dsp:nvSpPr>
      <dsp:spPr>
        <a:xfrm>
          <a:off x="1217034" y="953982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/>
            <a:t>Оборудование</a:t>
          </a:r>
        </a:p>
      </dsp:txBody>
      <dsp:txXfrm>
        <a:off x="1229318" y="966266"/>
        <a:ext cx="646496" cy="394847"/>
      </dsp:txXfrm>
    </dsp:sp>
    <dsp:sp modelId="{8B0A682A-9F61-4DED-A2DA-9F63BE486A77}">
      <dsp:nvSpPr>
        <dsp:cNvPr id="0" name=""/>
        <dsp:cNvSpPr/>
      </dsp:nvSpPr>
      <dsp:spPr>
        <a:xfrm>
          <a:off x="1087431" y="849128"/>
          <a:ext cx="91440" cy="8388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8831"/>
              </a:lnTo>
              <a:lnTo>
                <a:pt x="129603" y="83883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D3399-2154-4074-BBEF-D458533DA010}">
      <dsp:nvSpPr>
        <dsp:cNvPr id="0" name=""/>
        <dsp:cNvSpPr/>
      </dsp:nvSpPr>
      <dsp:spPr>
        <a:xfrm>
          <a:off x="1217034" y="1478252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/>
            <a:t>Размещение добровольцев и лекторов</a:t>
          </a:r>
        </a:p>
      </dsp:txBody>
      <dsp:txXfrm>
        <a:off x="1229318" y="1490536"/>
        <a:ext cx="646496" cy="394847"/>
      </dsp:txXfrm>
    </dsp:sp>
    <dsp:sp modelId="{6DF8398C-EF02-45DE-A8CD-10DC01888F05}">
      <dsp:nvSpPr>
        <dsp:cNvPr id="0" name=""/>
        <dsp:cNvSpPr/>
      </dsp:nvSpPr>
      <dsp:spPr>
        <a:xfrm>
          <a:off x="1087431" y="849128"/>
          <a:ext cx="91440" cy="13631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3100"/>
              </a:lnTo>
              <a:lnTo>
                <a:pt x="129603" y="136310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0A6E3-8352-4556-A711-969EA7A0EFF5}">
      <dsp:nvSpPr>
        <dsp:cNvPr id="0" name=""/>
        <dsp:cNvSpPr/>
      </dsp:nvSpPr>
      <dsp:spPr>
        <a:xfrm>
          <a:off x="1217034" y="2002521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IT</a:t>
          </a:r>
          <a:endParaRPr lang="ru-RU" sz="700" kern="1200"/>
        </a:p>
      </dsp:txBody>
      <dsp:txXfrm>
        <a:off x="1229318" y="2014805"/>
        <a:ext cx="646496" cy="394847"/>
      </dsp:txXfrm>
    </dsp:sp>
    <dsp:sp modelId="{DB68556C-920A-46A8-A731-12BACC0FB609}">
      <dsp:nvSpPr>
        <dsp:cNvPr id="0" name=""/>
        <dsp:cNvSpPr/>
      </dsp:nvSpPr>
      <dsp:spPr>
        <a:xfrm>
          <a:off x="2097807" y="429713"/>
          <a:ext cx="838831" cy="4194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Маркетинг</a:t>
          </a:r>
        </a:p>
      </dsp:txBody>
      <dsp:txXfrm>
        <a:off x="2110091" y="441997"/>
        <a:ext cx="814263" cy="394847"/>
      </dsp:txXfrm>
    </dsp:sp>
    <dsp:sp modelId="{527F99DB-FC62-4F53-B5F9-D35C2789CED8}">
      <dsp:nvSpPr>
        <dsp:cNvPr id="0" name=""/>
        <dsp:cNvSpPr/>
      </dsp:nvSpPr>
      <dsp:spPr>
        <a:xfrm>
          <a:off x="2135970" y="849128"/>
          <a:ext cx="91440" cy="3145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561"/>
              </a:lnTo>
              <a:lnTo>
                <a:pt x="129603" y="31456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90191-F872-4F2C-AF36-CC08250C11E8}">
      <dsp:nvSpPr>
        <dsp:cNvPr id="0" name=""/>
        <dsp:cNvSpPr/>
      </dsp:nvSpPr>
      <dsp:spPr>
        <a:xfrm>
          <a:off x="2265573" y="953982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/>
            <a:t>PR</a:t>
          </a:r>
          <a:endParaRPr lang="ru-RU" sz="700" kern="1200"/>
        </a:p>
      </dsp:txBody>
      <dsp:txXfrm>
        <a:off x="2277857" y="966266"/>
        <a:ext cx="646496" cy="394847"/>
      </dsp:txXfrm>
    </dsp:sp>
    <dsp:sp modelId="{7A949104-FC0B-461E-9A0C-F2E80170BA32}">
      <dsp:nvSpPr>
        <dsp:cNvPr id="0" name=""/>
        <dsp:cNvSpPr/>
      </dsp:nvSpPr>
      <dsp:spPr>
        <a:xfrm>
          <a:off x="2135970" y="849128"/>
          <a:ext cx="91440" cy="8388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8831"/>
              </a:lnTo>
              <a:lnTo>
                <a:pt x="129603" y="83883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753A7-6842-4C59-9D5F-1544CC556857}">
      <dsp:nvSpPr>
        <dsp:cNvPr id="0" name=""/>
        <dsp:cNvSpPr/>
      </dsp:nvSpPr>
      <dsp:spPr>
        <a:xfrm>
          <a:off x="2265573" y="1478252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/>
            <a:t>Профилактика</a:t>
          </a:r>
        </a:p>
      </dsp:txBody>
      <dsp:txXfrm>
        <a:off x="2277857" y="1490536"/>
        <a:ext cx="646496" cy="394847"/>
      </dsp:txXfrm>
    </dsp:sp>
    <dsp:sp modelId="{CAC3FD1B-41F1-49F2-A651-6750097908F5}">
      <dsp:nvSpPr>
        <dsp:cNvPr id="0" name=""/>
        <dsp:cNvSpPr/>
      </dsp:nvSpPr>
      <dsp:spPr>
        <a:xfrm>
          <a:off x="3146346" y="429713"/>
          <a:ext cx="838831" cy="4194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/>
            <a:t>Учебная часть</a:t>
          </a:r>
        </a:p>
      </dsp:txBody>
      <dsp:txXfrm>
        <a:off x="3158630" y="441997"/>
        <a:ext cx="814263" cy="394847"/>
      </dsp:txXfrm>
    </dsp:sp>
    <dsp:sp modelId="{A590A7D1-BD54-4649-8DB6-8231E72B4EC9}">
      <dsp:nvSpPr>
        <dsp:cNvPr id="0" name=""/>
        <dsp:cNvSpPr/>
      </dsp:nvSpPr>
      <dsp:spPr>
        <a:xfrm>
          <a:off x="3184509" y="849128"/>
          <a:ext cx="91440" cy="3145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4561"/>
              </a:lnTo>
              <a:lnTo>
                <a:pt x="129603" y="31456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6C8EAA-555F-40AD-BE38-3095C3898095}">
      <dsp:nvSpPr>
        <dsp:cNvPr id="0" name=""/>
        <dsp:cNvSpPr/>
      </dsp:nvSpPr>
      <dsp:spPr>
        <a:xfrm>
          <a:off x="3314112" y="953982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/>
            <a:t>Инструкторы</a:t>
          </a:r>
        </a:p>
      </dsp:txBody>
      <dsp:txXfrm>
        <a:off x="3326396" y="966266"/>
        <a:ext cx="646496" cy="394847"/>
      </dsp:txXfrm>
    </dsp:sp>
    <dsp:sp modelId="{859EBB90-B5D7-4FD1-8916-F539BF53276D}">
      <dsp:nvSpPr>
        <dsp:cNvPr id="0" name=""/>
        <dsp:cNvSpPr/>
      </dsp:nvSpPr>
      <dsp:spPr>
        <a:xfrm>
          <a:off x="3184509" y="849128"/>
          <a:ext cx="91440" cy="8388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8831"/>
              </a:lnTo>
              <a:lnTo>
                <a:pt x="129603" y="83883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F8207-62F7-4C90-85CE-BF4BC909EDFA}">
      <dsp:nvSpPr>
        <dsp:cNvPr id="0" name=""/>
        <dsp:cNvSpPr/>
      </dsp:nvSpPr>
      <dsp:spPr>
        <a:xfrm>
          <a:off x="3314112" y="1478252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/>
            <a:t>Лекторы</a:t>
          </a:r>
        </a:p>
      </dsp:txBody>
      <dsp:txXfrm>
        <a:off x="3326396" y="1490536"/>
        <a:ext cx="646496" cy="394847"/>
      </dsp:txXfrm>
    </dsp:sp>
    <dsp:sp modelId="{3E578F7E-7E3B-4F92-B353-A90C18B812EC}">
      <dsp:nvSpPr>
        <dsp:cNvPr id="0" name=""/>
        <dsp:cNvSpPr/>
      </dsp:nvSpPr>
      <dsp:spPr>
        <a:xfrm>
          <a:off x="3184509" y="849128"/>
          <a:ext cx="91440" cy="13631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3100"/>
              </a:lnTo>
              <a:lnTo>
                <a:pt x="129603" y="136310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23A1C-7A30-4C42-A948-A4FB431B9D88}">
      <dsp:nvSpPr>
        <dsp:cNvPr id="0" name=""/>
        <dsp:cNvSpPr/>
      </dsp:nvSpPr>
      <dsp:spPr>
        <a:xfrm>
          <a:off x="3314112" y="2002521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/>
            <a:t>Обучение теория</a:t>
          </a:r>
        </a:p>
      </dsp:txBody>
      <dsp:txXfrm>
        <a:off x="3326396" y="2014805"/>
        <a:ext cx="646496" cy="394847"/>
      </dsp:txXfrm>
    </dsp:sp>
    <dsp:sp modelId="{8944BB9D-996A-4ECA-8AF4-6129F1DB331E}">
      <dsp:nvSpPr>
        <dsp:cNvPr id="0" name=""/>
        <dsp:cNvSpPr/>
      </dsp:nvSpPr>
      <dsp:spPr>
        <a:xfrm>
          <a:off x="3184509" y="849128"/>
          <a:ext cx="91440" cy="18873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87369"/>
              </a:lnTo>
              <a:lnTo>
                <a:pt x="129603" y="1887369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8F791-F1EE-4C2C-B0BF-31AD083CA1D9}">
      <dsp:nvSpPr>
        <dsp:cNvPr id="0" name=""/>
        <dsp:cNvSpPr/>
      </dsp:nvSpPr>
      <dsp:spPr>
        <a:xfrm>
          <a:off x="3314112" y="2526791"/>
          <a:ext cx="671064" cy="4194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8890" rIns="13335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/>
            <a:t>Обучение практика</a:t>
          </a:r>
        </a:p>
      </dsp:txBody>
      <dsp:txXfrm>
        <a:off x="3326396" y="2539075"/>
        <a:ext cx="646496" cy="394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A975DB-CD99-4186-9180-2A87075C29D0}">
      <dsp:nvSpPr>
        <dsp:cNvPr id="0" name=""/>
        <dsp:cNvSpPr/>
      </dsp:nvSpPr>
      <dsp:spPr>
        <a:xfrm>
          <a:off x="2547728" y="1403430"/>
          <a:ext cx="166650" cy="730085"/>
        </a:xfrm>
        <a:custGeom>
          <a:avLst/>
          <a:gdLst/>
          <a:ahLst/>
          <a:cxnLst/>
          <a:rect l="0" t="0" r="0" b="0"/>
          <a:pathLst>
            <a:path>
              <a:moveTo>
                <a:pt x="166650" y="0"/>
              </a:moveTo>
              <a:lnTo>
                <a:pt x="166650" y="730085"/>
              </a:lnTo>
              <a:lnTo>
                <a:pt x="0" y="73008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05CCC-4FF9-4991-AD38-EB185FE34559}">
      <dsp:nvSpPr>
        <dsp:cNvPr id="0" name=""/>
        <dsp:cNvSpPr/>
      </dsp:nvSpPr>
      <dsp:spPr>
        <a:xfrm>
          <a:off x="2714379" y="1403430"/>
          <a:ext cx="1920443" cy="14601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3521"/>
              </a:lnTo>
              <a:lnTo>
                <a:pt x="1920443" y="1293521"/>
              </a:lnTo>
              <a:lnTo>
                <a:pt x="1920443" y="146017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B93E5-47C4-4597-8A52-249262873484}">
      <dsp:nvSpPr>
        <dsp:cNvPr id="0" name=""/>
        <dsp:cNvSpPr/>
      </dsp:nvSpPr>
      <dsp:spPr>
        <a:xfrm>
          <a:off x="2668659" y="1403430"/>
          <a:ext cx="91440" cy="14601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6017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9DA4A-625F-490F-86F8-E64C882AA355}">
      <dsp:nvSpPr>
        <dsp:cNvPr id="0" name=""/>
        <dsp:cNvSpPr/>
      </dsp:nvSpPr>
      <dsp:spPr>
        <a:xfrm>
          <a:off x="793935" y="1403430"/>
          <a:ext cx="1920443" cy="1460171"/>
        </a:xfrm>
        <a:custGeom>
          <a:avLst/>
          <a:gdLst/>
          <a:ahLst/>
          <a:cxnLst/>
          <a:rect l="0" t="0" r="0" b="0"/>
          <a:pathLst>
            <a:path>
              <a:moveTo>
                <a:pt x="1920443" y="0"/>
              </a:moveTo>
              <a:lnTo>
                <a:pt x="1920443" y="1293521"/>
              </a:lnTo>
              <a:lnTo>
                <a:pt x="0" y="1293521"/>
              </a:lnTo>
              <a:lnTo>
                <a:pt x="0" y="146017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A26FB9-3D90-4806-89A1-7DB17811DC61}">
      <dsp:nvSpPr>
        <dsp:cNvPr id="0" name=""/>
        <dsp:cNvSpPr/>
      </dsp:nvSpPr>
      <dsp:spPr>
        <a:xfrm>
          <a:off x="1920807" y="609859"/>
          <a:ext cx="1587142" cy="7935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Руководитель РЦ</a:t>
          </a:r>
        </a:p>
      </dsp:txBody>
      <dsp:txXfrm>
        <a:off x="1920807" y="609859"/>
        <a:ext cx="1587142" cy="793571"/>
      </dsp:txXfrm>
    </dsp:sp>
    <dsp:sp modelId="{9FFF5D6B-4C45-4A52-94CA-DA11A35D0EAE}">
      <dsp:nvSpPr>
        <dsp:cNvPr id="0" name=""/>
        <dsp:cNvSpPr/>
      </dsp:nvSpPr>
      <dsp:spPr>
        <a:xfrm>
          <a:off x="364" y="2863602"/>
          <a:ext cx="1587142" cy="7935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Методист</a:t>
          </a:r>
        </a:p>
      </dsp:txBody>
      <dsp:txXfrm>
        <a:off x="364" y="2863602"/>
        <a:ext cx="1587142" cy="793571"/>
      </dsp:txXfrm>
    </dsp:sp>
    <dsp:sp modelId="{DD480171-7857-4EED-8594-EEA6DD1697A3}">
      <dsp:nvSpPr>
        <dsp:cNvPr id="0" name=""/>
        <dsp:cNvSpPr/>
      </dsp:nvSpPr>
      <dsp:spPr>
        <a:xfrm>
          <a:off x="1920807" y="2863602"/>
          <a:ext cx="1587142" cy="7935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Специалист по связям с общественностью</a:t>
          </a:r>
        </a:p>
      </dsp:txBody>
      <dsp:txXfrm>
        <a:off x="1920807" y="2863602"/>
        <a:ext cx="1587142" cy="793571"/>
      </dsp:txXfrm>
    </dsp:sp>
    <dsp:sp modelId="{AD100AB3-1B41-442F-A8D4-7D6CCA38E43A}">
      <dsp:nvSpPr>
        <dsp:cNvPr id="0" name=""/>
        <dsp:cNvSpPr/>
      </dsp:nvSpPr>
      <dsp:spPr>
        <a:xfrm>
          <a:off x="3841250" y="2863602"/>
          <a:ext cx="1587142" cy="7935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Группа оперативного реагирования</a:t>
          </a:r>
        </a:p>
      </dsp:txBody>
      <dsp:txXfrm>
        <a:off x="3841250" y="2863602"/>
        <a:ext cx="1587142" cy="793571"/>
      </dsp:txXfrm>
    </dsp:sp>
    <dsp:sp modelId="{4EB26342-F620-4DE4-8C7C-9851DF8FA967}">
      <dsp:nvSpPr>
        <dsp:cNvPr id="0" name=""/>
        <dsp:cNvSpPr/>
      </dsp:nvSpPr>
      <dsp:spPr>
        <a:xfrm>
          <a:off x="960585" y="1736730"/>
          <a:ext cx="1587142" cy="79357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Администратор хоз. части</a:t>
          </a:r>
        </a:p>
      </dsp:txBody>
      <dsp:txXfrm>
        <a:off x="960585" y="1736730"/>
        <a:ext cx="1587142" cy="7935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559A6D-2AC4-4047-8CDF-ED0411D8DD9D}">
      <dsp:nvSpPr>
        <dsp:cNvPr id="0" name=""/>
        <dsp:cNvSpPr/>
      </dsp:nvSpPr>
      <dsp:spPr>
        <a:xfrm>
          <a:off x="1577340" y="1298"/>
          <a:ext cx="6309360" cy="1330734"/>
        </a:xfrm>
        <a:prstGeom prst="rect">
          <a:avLst/>
        </a:prstGeom>
        <a:gradFill rotWithShape="0">
          <a:gsLst>
            <a:gs pos="0">
              <a:schemeClr val="accent4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2419" tIns="338007" rIns="122419" bIns="338007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Оборудованное для обучения помещение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Площадь от 40 кв. м.</a:t>
          </a:r>
        </a:p>
      </dsp:txBody>
      <dsp:txXfrm>
        <a:off x="1577340" y="1298"/>
        <a:ext cx="6309360" cy="1330734"/>
      </dsp:txXfrm>
    </dsp:sp>
    <dsp:sp modelId="{D564F0DD-EF9A-4933-8391-E7F707F04869}">
      <dsp:nvSpPr>
        <dsp:cNvPr id="0" name=""/>
        <dsp:cNvSpPr/>
      </dsp:nvSpPr>
      <dsp:spPr>
        <a:xfrm>
          <a:off x="0" y="1298"/>
          <a:ext cx="1577340" cy="13307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8" tIns="131447" rIns="83468" bIns="13144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Учебный класс</a:t>
          </a:r>
        </a:p>
      </dsp:txBody>
      <dsp:txXfrm>
        <a:off x="0" y="1298"/>
        <a:ext cx="1577340" cy="1330734"/>
      </dsp:txXfrm>
    </dsp:sp>
    <dsp:sp modelId="{2DF7FA4C-2583-4263-A73A-37594F201736}">
      <dsp:nvSpPr>
        <dsp:cNvPr id="0" name=""/>
        <dsp:cNvSpPr/>
      </dsp:nvSpPr>
      <dsp:spPr>
        <a:xfrm>
          <a:off x="1577340" y="1411876"/>
          <a:ext cx="6309360" cy="1330734"/>
        </a:xfrm>
        <a:prstGeom prst="rect">
          <a:avLst/>
        </a:prstGeom>
        <a:gradFill rotWithShape="0">
          <a:gsLst>
            <a:gs pos="0">
              <a:schemeClr val="accent4"/>
            </a:gs>
            <a:gs pos="70000">
              <a:schemeClr val="accent2">
                <a:lumMod val="60000"/>
                <a:lumOff val="40000"/>
              </a:schemeClr>
            </a:gs>
            <a:gs pos="98000">
              <a:schemeClr val="accent4">
                <a:lumMod val="60000"/>
                <a:lumOff val="4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2419" tIns="338007" rIns="122419" bIns="338007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Оборудованные рабочие места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Площадь от 30 кв. м.</a:t>
          </a:r>
        </a:p>
      </dsp:txBody>
      <dsp:txXfrm>
        <a:off x="1577340" y="1411876"/>
        <a:ext cx="6309360" cy="1330734"/>
      </dsp:txXfrm>
    </dsp:sp>
    <dsp:sp modelId="{0C2ED325-3EB5-4276-B3A2-2906166EC93F}">
      <dsp:nvSpPr>
        <dsp:cNvPr id="0" name=""/>
        <dsp:cNvSpPr/>
      </dsp:nvSpPr>
      <dsp:spPr>
        <a:xfrm>
          <a:off x="0" y="1411876"/>
          <a:ext cx="1577340" cy="13307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8" tIns="131447" rIns="83468" bIns="13144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Офис</a:t>
          </a:r>
        </a:p>
      </dsp:txBody>
      <dsp:txXfrm>
        <a:off x="0" y="1411876"/>
        <a:ext cx="1577340" cy="1330734"/>
      </dsp:txXfrm>
    </dsp:sp>
    <dsp:sp modelId="{C3D452DC-E827-4DA6-BE4E-443C7B215537}">
      <dsp:nvSpPr>
        <dsp:cNvPr id="0" name=""/>
        <dsp:cNvSpPr/>
      </dsp:nvSpPr>
      <dsp:spPr>
        <a:xfrm>
          <a:off x="1577340" y="2822455"/>
          <a:ext cx="6309360" cy="1330734"/>
        </a:xfrm>
        <a:prstGeom prst="rect">
          <a:avLst/>
        </a:prstGeom>
        <a:gradFill rotWithShape="0">
          <a:gsLst>
            <a:gs pos="0">
              <a:schemeClr val="accent6">
                <a:lumMod val="50000"/>
              </a:schemeClr>
            </a:gs>
            <a:gs pos="98000">
              <a:schemeClr val="tx1">
                <a:lumMod val="50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2419" tIns="338007" rIns="122419" bIns="338007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0" i="0" kern="1200"/>
            <a:t>Место для хранения оборудования с доступом 24/7 для администратора по хозяйственной части и директора РЦ для обеспечения ПСР</a:t>
          </a:r>
          <a:endParaRPr lang="ru-RU" sz="1300" kern="1200"/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/>
            <a:t>Площадь от 10 кв. м.</a:t>
          </a:r>
        </a:p>
      </dsp:txBody>
      <dsp:txXfrm>
        <a:off x="1577340" y="2822455"/>
        <a:ext cx="6309360" cy="1330734"/>
      </dsp:txXfrm>
    </dsp:sp>
    <dsp:sp modelId="{F60C3B90-E1D4-44AC-BF57-2BCA051BDD65}">
      <dsp:nvSpPr>
        <dsp:cNvPr id="0" name=""/>
        <dsp:cNvSpPr/>
      </dsp:nvSpPr>
      <dsp:spPr>
        <a:xfrm>
          <a:off x="0" y="2822455"/>
          <a:ext cx="1577340" cy="13307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68" tIns="131447" rIns="83468" bIns="131447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/>
            <a:t>Склад</a:t>
          </a:r>
        </a:p>
      </dsp:txBody>
      <dsp:txXfrm>
        <a:off x="0" y="2822455"/>
        <a:ext cx="1577340" cy="13307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AB45F-5D18-4D80-B015-8C041012D1DD}">
      <dsp:nvSpPr>
        <dsp:cNvPr id="0" name=""/>
        <dsp:cNvSpPr/>
      </dsp:nvSpPr>
      <dsp:spPr>
        <a:xfrm rot="5400000">
          <a:off x="818626" y="-215553"/>
          <a:ext cx="2057934" cy="3424356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EA29C-EF9E-43C7-949E-E22255139A6E}">
      <dsp:nvSpPr>
        <dsp:cNvPr id="0" name=""/>
        <dsp:cNvSpPr/>
      </dsp:nvSpPr>
      <dsp:spPr>
        <a:xfrm>
          <a:off x="475106" y="807591"/>
          <a:ext cx="3091527" cy="2709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solidFill>
                <a:schemeClr val="accent6">
                  <a:lumMod val="75000"/>
                </a:schemeClr>
              </a:solidFill>
            </a:rPr>
            <a:t>ДОБАВЛЕНИЕ ОПЕРАТИВНЫХ ФУНКЦИЙ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dirty="0"/>
            <a:t>обеспечение оперативного взаимодействия между административными структурами и добровольцами при проведении ПСР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0" i="0" kern="1200" dirty="0"/>
            <a:t>4 человека, сутки через трое, доступ к рабочему месту 24/7, телефон, доступ к АРМ 112</a:t>
          </a:r>
          <a:endParaRPr lang="ru-RU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100" kern="1200"/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100" kern="1200"/>
        </a:p>
      </dsp:txBody>
      <dsp:txXfrm>
        <a:off x="475106" y="807591"/>
        <a:ext cx="3091527" cy="27099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AB45F-5D18-4D80-B015-8C041012D1DD}">
      <dsp:nvSpPr>
        <dsp:cNvPr id="0" name=""/>
        <dsp:cNvSpPr/>
      </dsp:nvSpPr>
      <dsp:spPr>
        <a:xfrm rot="5400000">
          <a:off x="635036" y="383533"/>
          <a:ext cx="1903187" cy="316686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EA29C-EF9E-43C7-949E-E22255139A6E}">
      <dsp:nvSpPr>
        <dsp:cNvPr id="0" name=""/>
        <dsp:cNvSpPr/>
      </dsp:nvSpPr>
      <dsp:spPr>
        <a:xfrm>
          <a:off x="317347" y="1329742"/>
          <a:ext cx="2859059" cy="2506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accent6">
                  <a:lumMod val="75000"/>
                </a:schemeClr>
              </a:solidFill>
            </a:rPr>
            <a:t>ДОБАВЛЕНИЕ ОПЕРАТИВНЫХ ФУНКЦИЙ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/>
            <a:t>обеспечение оперативного взаимодействия между административными структурами и добровольцами при проведении ПСР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/>
            <a:t>4 человека, сутки через трое, доступ к рабочему месту 24/7, телефон, доступ к АРМ 112</a:t>
          </a:r>
          <a:endParaRPr lang="ru-RU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900" kern="1200"/>
        </a:p>
        <a:p>
          <a:pPr marL="114300" lvl="2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900" kern="1200"/>
        </a:p>
      </dsp:txBody>
      <dsp:txXfrm>
        <a:off x="317347" y="1329742"/>
        <a:ext cx="2859059" cy="2506133"/>
      </dsp:txXfrm>
    </dsp:sp>
    <dsp:sp modelId="{1D8AAED3-02A2-411E-BB05-43177D4C1CAE}">
      <dsp:nvSpPr>
        <dsp:cNvPr id="0" name=""/>
        <dsp:cNvSpPr/>
      </dsp:nvSpPr>
      <dsp:spPr>
        <a:xfrm>
          <a:off x="2636961" y="150385"/>
          <a:ext cx="539445" cy="53944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3D1B7-3822-4263-A340-AB2C6D4F35BF}">
      <dsp:nvSpPr>
        <dsp:cNvPr id="0" name=""/>
        <dsp:cNvSpPr/>
      </dsp:nvSpPr>
      <dsp:spPr>
        <a:xfrm rot="5400000">
          <a:off x="4135083" y="-482557"/>
          <a:ext cx="1903187" cy="3166860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F63D3-CE29-44EF-A69E-3B8849E9FD32}">
      <dsp:nvSpPr>
        <dsp:cNvPr id="0" name=""/>
        <dsp:cNvSpPr/>
      </dsp:nvSpPr>
      <dsp:spPr>
        <a:xfrm>
          <a:off x="3817394" y="463651"/>
          <a:ext cx="2859059" cy="2506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1" kern="1200" dirty="0">
              <a:solidFill>
                <a:schemeClr val="accent6">
                  <a:lumMod val="75000"/>
                </a:schemeClr>
              </a:solidFill>
            </a:rPr>
            <a:t>ПРОФИЛАКТИКА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/>
            <a:t>специалист по профилактике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/>
            <a:t>Профилактика среди сотрудников спецслужб, в учебных заведениях, в местах массового скопления людей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/>
            <a:t>Привлечение добровольцев к профилактическим мероприятиям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/>
            <a:t>Организация профилактических мероприятий совместно с администрацией разных уровне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b="0" i="0" kern="1200" dirty="0"/>
            <a:t>Привлечение к профилактике региональных СМИ</a:t>
          </a:r>
        </a:p>
      </dsp:txBody>
      <dsp:txXfrm>
        <a:off x="3817394" y="463651"/>
        <a:ext cx="2859059" cy="250613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AB45F-5D18-4D80-B015-8C041012D1DD}">
      <dsp:nvSpPr>
        <dsp:cNvPr id="0" name=""/>
        <dsp:cNvSpPr/>
      </dsp:nvSpPr>
      <dsp:spPr>
        <a:xfrm rot="5400000">
          <a:off x="503914" y="1519051"/>
          <a:ext cx="1503810" cy="25023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EA29C-EF9E-43C7-949E-E22255139A6E}">
      <dsp:nvSpPr>
        <dsp:cNvPr id="0" name=""/>
        <dsp:cNvSpPr/>
      </dsp:nvSpPr>
      <dsp:spPr>
        <a:xfrm>
          <a:off x="252891" y="2266701"/>
          <a:ext cx="2259096" cy="1980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accent6">
                  <a:lumMod val="75000"/>
                </a:schemeClr>
              </a:solidFill>
            </a:rPr>
            <a:t>ДОБАВЛЕНИЕ ОПЕРАТИВНЫХ ФУНКЦИЙ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/>
            <a:t>обеспечение оперативного взаимодействия между административными структурами и добровольцами при проведении ПСР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/>
            <a:t>4 человека, сутки через трое, доступ к рабочему месту 24/7, телефон, доступ к АРМ 112</a:t>
          </a:r>
          <a:endParaRPr lang="ru-RU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700" kern="1200"/>
        </a:p>
        <a:p>
          <a:pPr marL="114300" lvl="2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700" kern="1200"/>
        </a:p>
      </dsp:txBody>
      <dsp:txXfrm>
        <a:off x="252891" y="2266701"/>
        <a:ext cx="2259096" cy="1980230"/>
      </dsp:txXfrm>
    </dsp:sp>
    <dsp:sp modelId="{1D8AAED3-02A2-411E-BB05-43177D4C1CAE}">
      <dsp:nvSpPr>
        <dsp:cNvPr id="0" name=""/>
        <dsp:cNvSpPr/>
      </dsp:nvSpPr>
      <dsp:spPr>
        <a:xfrm>
          <a:off x="2085743" y="1334828"/>
          <a:ext cx="426244" cy="42624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3D1B7-3822-4263-A340-AB2C6D4F35BF}">
      <dsp:nvSpPr>
        <dsp:cNvPr id="0" name=""/>
        <dsp:cNvSpPr/>
      </dsp:nvSpPr>
      <dsp:spPr>
        <a:xfrm rot="5400000">
          <a:off x="3269490" y="834706"/>
          <a:ext cx="1503810" cy="25023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F63D3-CE29-44EF-A69E-3B8849E9FD32}">
      <dsp:nvSpPr>
        <dsp:cNvPr id="0" name=""/>
        <dsp:cNvSpPr/>
      </dsp:nvSpPr>
      <dsp:spPr>
        <a:xfrm>
          <a:off x="3018466" y="1582357"/>
          <a:ext cx="2259096" cy="1980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accent6">
                  <a:lumMod val="75000"/>
                </a:schemeClr>
              </a:solidFill>
            </a:rPr>
            <a:t>ПРОФИЛАКТИКА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/>
            <a:t>специалист по профилактике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/>
            <a:t>Профилактика среди сотрудников спецслужб, в учебных заведениях, в местах массового скопления людей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/>
            <a:t>Привлечение добровольцев к профилактическим мероприятиям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/>
            <a:t>Организация профилактических мероприятий совместно с администрацией разных уровне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0" i="0" kern="1200" dirty="0"/>
            <a:t>Привлечение к профилактике региональных СМИ</a:t>
          </a:r>
        </a:p>
      </dsp:txBody>
      <dsp:txXfrm>
        <a:off x="3018466" y="1582357"/>
        <a:ext cx="2259096" cy="1980230"/>
      </dsp:txXfrm>
    </dsp:sp>
    <dsp:sp modelId="{F0156F49-FFFF-4203-AEAC-736DABBC41C5}">
      <dsp:nvSpPr>
        <dsp:cNvPr id="0" name=""/>
        <dsp:cNvSpPr/>
      </dsp:nvSpPr>
      <dsp:spPr>
        <a:xfrm>
          <a:off x="4851319" y="650483"/>
          <a:ext cx="426244" cy="426244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FD105-AFAB-488B-AF93-41243D5B05E8}">
      <dsp:nvSpPr>
        <dsp:cNvPr id="0" name=""/>
        <dsp:cNvSpPr/>
      </dsp:nvSpPr>
      <dsp:spPr>
        <a:xfrm rot="5400000">
          <a:off x="6035066" y="150362"/>
          <a:ext cx="1503810" cy="2502307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1DB40-C09E-4A97-8F9A-81A19EDF9291}">
      <dsp:nvSpPr>
        <dsp:cNvPr id="0" name=""/>
        <dsp:cNvSpPr/>
      </dsp:nvSpPr>
      <dsp:spPr>
        <a:xfrm>
          <a:off x="5784042" y="898012"/>
          <a:ext cx="2259096" cy="19802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accent6">
                  <a:lumMod val="75000"/>
                </a:schemeClr>
              </a:solidFill>
            </a:rPr>
            <a:t>ФАНДРАЙЗИНГ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</a:rPr>
            <a:t>Специалист по фандрайзингу</a:t>
          </a:r>
        </a:p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solidFill>
                <a:schemeClr val="tx1"/>
              </a:solidFill>
            </a:rPr>
            <a:t>Привлечение спонсорской помощи от неравнодушного бизнеса</a:t>
          </a:r>
        </a:p>
      </dsp:txBody>
      <dsp:txXfrm>
        <a:off x="5784042" y="898012"/>
        <a:ext cx="2259096" cy="19802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1AB45F-5D18-4D80-B015-8C041012D1DD}">
      <dsp:nvSpPr>
        <dsp:cNvPr id="0" name=""/>
        <dsp:cNvSpPr/>
      </dsp:nvSpPr>
      <dsp:spPr>
        <a:xfrm rot="5400000">
          <a:off x="407472" y="1971114"/>
          <a:ext cx="1222309" cy="203389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EA29C-EF9E-43C7-949E-E22255139A6E}">
      <dsp:nvSpPr>
        <dsp:cNvPr id="0" name=""/>
        <dsp:cNvSpPr/>
      </dsp:nvSpPr>
      <dsp:spPr>
        <a:xfrm>
          <a:off x="203438" y="2578810"/>
          <a:ext cx="1836211" cy="160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1" kern="1200" dirty="0">
              <a:solidFill>
                <a:schemeClr val="accent6">
                  <a:lumMod val="75000"/>
                </a:schemeClr>
              </a:solidFill>
            </a:rPr>
            <a:t>ДОБАВЛЕНИЕ ОПЕРАТИВНЫХ ФУНКЦИЙ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0" i="0" kern="1200" dirty="0"/>
            <a:t>обеспечение оперативного взаимодействия между административными структурами и добровольцами при проведении ПСР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0" i="0" kern="1200" dirty="0"/>
            <a:t>4 человека, сутки через трое, доступ к рабочему месту 24/7, телефон, доступ к АРМ 112</a:t>
          </a:r>
          <a:endParaRPr lang="ru-RU" sz="7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500" kern="1200"/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500" kern="1200"/>
        </a:p>
      </dsp:txBody>
      <dsp:txXfrm>
        <a:off x="203438" y="2578810"/>
        <a:ext cx="1836211" cy="1609547"/>
      </dsp:txXfrm>
    </dsp:sp>
    <dsp:sp modelId="{1D8AAED3-02A2-411E-BB05-43177D4C1CAE}">
      <dsp:nvSpPr>
        <dsp:cNvPr id="0" name=""/>
        <dsp:cNvSpPr/>
      </dsp:nvSpPr>
      <dsp:spPr>
        <a:xfrm>
          <a:off x="1693195" y="1821376"/>
          <a:ext cx="346455" cy="34645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13D1B7-3822-4263-A340-AB2C6D4F35BF}">
      <dsp:nvSpPr>
        <dsp:cNvPr id="0" name=""/>
        <dsp:cNvSpPr/>
      </dsp:nvSpPr>
      <dsp:spPr>
        <a:xfrm rot="5400000">
          <a:off x="2655354" y="1414873"/>
          <a:ext cx="1222309" cy="203389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F63D3-CE29-44EF-A69E-3B8849E9FD32}">
      <dsp:nvSpPr>
        <dsp:cNvPr id="0" name=""/>
        <dsp:cNvSpPr/>
      </dsp:nvSpPr>
      <dsp:spPr>
        <a:xfrm>
          <a:off x="2451320" y="2022569"/>
          <a:ext cx="1836211" cy="160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1" kern="1200" dirty="0">
              <a:solidFill>
                <a:schemeClr val="accent6">
                  <a:lumMod val="75000"/>
                </a:schemeClr>
              </a:solidFill>
            </a:rPr>
            <a:t>ПРОФИЛАКТИКА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0" i="0" kern="1200" dirty="0"/>
            <a:t>специалист по профилактике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0" i="0" kern="1200" dirty="0"/>
            <a:t>Профилактика среди сотрудников спецслужб, в учебных заведениях, в местах массового скопления людей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0" i="0" kern="1200" dirty="0"/>
            <a:t>Привлечение добровольцев к профилактическим мероприятиям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0" i="0" kern="1200" dirty="0"/>
            <a:t>Организация профилактических мероприятий совместно с администрацией разных уровне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0" i="0" kern="1200" dirty="0"/>
            <a:t>Привлечение к профилактике региональных СМИ</a:t>
          </a:r>
        </a:p>
      </dsp:txBody>
      <dsp:txXfrm>
        <a:off x="2451320" y="2022569"/>
        <a:ext cx="1836211" cy="1609547"/>
      </dsp:txXfrm>
    </dsp:sp>
    <dsp:sp modelId="{F0156F49-FFFF-4203-AEAC-736DABBC41C5}">
      <dsp:nvSpPr>
        <dsp:cNvPr id="0" name=""/>
        <dsp:cNvSpPr/>
      </dsp:nvSpPr>
      <dsp:spPr>
        <a:xfrm>
          <a:off x="3941077" y="1265135"/>
          <a:ext cx="346455" cy="34645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FD105-AFAB-488B-AF93-41243D5B05E8}">
      <dsp:nvSpPr>
        <dsp:cNvPr id="0" name=""/>
        <dsp:cNvSpPr/>
      </dsp:nvSpPr>
      <dsp:spPr>
        <a:xfrm rot="5400000">
          <a:off x="4903236" y="858632"/>
          <a:ext cx="1222309" cy="203389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91DB40-C09E-4A97-8F9A-81A19EDF9291}">
      <dsp:nvSpPr>
        <dsp:cNvPr id="0" name=""/>
        <dsp:cNvSpPr/>
      </dsp:nvSpPr>
      <dsp:spPr>
        <a:xfrm>
          <a:off x="4699202" y="1466329"/>
          <a:ext cx="1836211" cy="160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1" kern="1200" dirty="0">
              <a:solidFill>
                <a:schemeClr val="accent6">
                  <a:lumMod val="75000"/>
                </a:schemeClr>
              </a:solidFill>
            </a:rPr>
            <a:t>ФАНДРАЙЗИНГ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1" kern="1200" dirty="0">
              <a:solidFill>
                <a:schemeClr val="tx1"/>
              </a:solidFill>
            </a:rPr>
            <a:t>Специалист по фандрайзингу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1" kern="1200" dirty="0">
              <a:solidFill>
                <a:schemeClr val="tx1"/>
              </a:solidFill>
            </a:rPr>
            <a:t>Привлечение спонсорской помощи от неравнодушного бизнеса</a:t>
          </a:r>
        </a:p>
      </dsp:txBody>
      <dsp:txXfrm>
        <a:off x="4699202" y="1466329"/>
        <a:ext cx="1836211" cy="1609547"/>
      </dsp:txXfrm>
    </dsp:sp>
    <dsp:sp modelId="{140B44D8-5346-4663-ABFC-BD645E1634DA}">
      <dsp:nvSpPr>
        <dsp:cNvPr id="0" name=""/>
        <dsp:cNvSpPr/>
      </dsp:nvSpPr>
      <dsp:spPr>
        <a:xfrm>
          <a:off x="6188959" y="708895"/>
          <a:ext cx="346455" cy="34645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E5ABD-7D6A-4DF0-B204-3098D92D45D1}">
      <dsp:nvSpPr>
        <dsp:cNvPr id="0" name=""/>
        <dsp:cNvSpPr/>
      </dsp:nvSpPr>
      <dsp:spPr>
        <a:xfrm rot="5400000">
          <a:off x="7151118" y="302392"/>
          <a:ext cx="1222309" cy="2033894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285637-C688-43DC-9508-B056254B3BD6}">
      <dsp:nvSpPr>
        <dsp:cNvPr id="0" name=""/>
        <dsp:cNvSpPr/>
      </dsp:nvSpPr>
      <dsp:spPr>
        <a:xfrm>
          <a:off x="6947084" y="910088"/>
          <a:ext cx="1836211" cy="16095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b="1" kern="1200" dirty="0">
              <a:solidFill>
                <a:schemeClr val="accent6">
                  <a:lumMod val="75000"/>
                </a:schemeClr>
              </a:solidFill>
            </a:rPr>
            <a:t>ДЕЖУРНАЯ ГРУППА НЕМЕДЛЕННОГО РЕАГИРОВАНИЯ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20  Человек (5 человек в смене сутки через трое)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/>
            <a:t>Оборудованный автомобиль для  проведения ПСР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 dirty="0"/>
        </a:p>
      </dsp:txBody>
      <dsp:txXfrm>
        <a:off x="6947084" y="910088"/>
        <a:ext cx="1836211" cy="1609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HollowActionList">
  <dgm:title val="Vertical Hollow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solidFgAcc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26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4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065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576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55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40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79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83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903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745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2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2BEA-6F38-42CE-B7B4-2361DC2E5614}" type="datetimeFigureOut">
              <a:rPr lang="ru-RU" smtClean="0"/>
              <a:t>18.07.2018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C65A-0DB4-4801-8D73-3C6C86AE84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44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59971" y="1783959"/>
            <a:ext cx="3483937" cy="2889114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ru-RU" sz="3700" b="1">
                <a:solidFill>
                  <a:schemeClr val="bg1"/>
                </a:solidFill>
              </a:rPr>
              <a:t>Региональные Ресурсные центры:</a:t>
            </a:r>
            <a:br>
              <a:rPr lang="ru-RU" sz="3700" b="1">
                <a:solidFill>
                  <a:schemeClr val="bg1"/>
                </a:solidFill>
              </a:rPr>
            </a:br>
            <a:r>
              <a:rPr lang="ru-RU" sz="3700" b="1">
                <a:solidFill>
                  <a:schemeClr val="bg1"/>
                </a:solidFill>
              </a:rPr>
              <a:t>Дорожная карта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59970" y="4750893"/>
            <a:ext cx="3483937" cy="1147863"/>
          </a:xfrm>
        </p:spPr>
        <p:txBody>
          <a:bodyPr anchor="t">
            <a:normAutofit/>
          </a:bodyPr>
          <a:lstStyle/>
          <a:p>
            <a:pPr algn="l"/>
            <a:r>
              <a:rPr lang="ru-RU" sz="1700">
                <a:solidFill>
                  <a:schemeClr val="bg1"/>
                </a:solidFill>
              </a:rPr>
              <a:t>Москва, 2018</a:t>
            </a: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36" y="2164302"/>
            <a:ext cx="3035882" cy="1161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387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0250" y="583038"/>
            <a:ext cx="3985902" cy="132556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800" b="1" dirty="0"/>
              <a:t>Региональные Ресурсные центры: цели и задачи </a:t>
            </a:r>
          </a:p>
        </p:txBody>
      </p:sp>
      <p:sp>
        <p:nvSpPr>
          <p:cNvPr id="13" name="Freeform: Shape 8">
            <a:extLst>
              <a:ext uri="{FF2B5EF4-FFF2-40B4-BE49-F238E27FC236}">
                <a16:creationId xmlns:a16="http://schemas.microsoft.com/office/drawing/2014/main" id="{E0D60ECE-8986-45DC-B7FE-EC7699B46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79122" cy="5840278"/>
          </a:xfrm>
          <a:custGeom>
            <a:avLst/>
            <a:gdLst>
              <a:gd name="connsiteX0" fmla="*/ 0 w 5438829"/>
              <a:gd name="connsiteY0" fmla="*/ 0 h 5840278"/>
              <a:gd name="connsiteX1" fmla="*/ 4466700 w 5438829"/>
              <a:gd name="connsiteY1" fmla="*/ 0 h 5840278"/>
              <a:gd name="connsiteX2" fmla="*/ 4652178 w 5438829"/>
              <a:gd name="connsiteY2" fmla="*/ 204077 h 5840278"/>
              <a:gd name="connsiteX3" fmla="*/ 5438829 w 5438829"/>
              <a:gd name="connsiteY3" fmla="*/ 2395363 h 5840278"/>
              <a:gd name="connsiteX4" fmla="*/ 1993914 w 5438829"/>
              <a:gd name="connsiteY4" fmla="*/ 5840278 h 5840278"/>
              <a:gd name="connsiteX5" fmla="*/ 67829 w 5438829"/>
              <a:gd name="connsiteY5" fmla="*/ 5251941 h 5840278"/>
              <a:gd name="connsiteX6" fmla="*/ 0 w 5438829"/>
              <a:gd name="connsiteY6" fmla="*/ 5201220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38829" h="5840278">
                <a:moveTo>
                  <a:pt x="0" y="0"/>
                </a:moveTo>
                <a:lnTo>
                  <a:pt x="4466700" y="0"/>
                </a:lnTo>
                <a:lnTo>
                  <a:pt x="4652178" y="204077"/>
                </a:lnTo>
                <a:cubicBezTo>
                  <a:pt x="5143616" y="799562"/>
                  <a:pt x="5438829" y="1562987"/>
                  <a:pt x="5438829" y="2395363"/>
                </a:cubicBezTo>
                <a:cubicBezTo>
                  <a:pt x="5438829" y="4297937"/>
                  <a:pt x="3896488" y="5840278"/>
                  <a:pt x="1993914" y="5840278"/>
                </a:cubicBezTo>
                <a:cubicBezTo>
                  <a:pt x="1280449" y="5840278"/>
                  <a:pt x="617641" y="5623387"/>
                  <a:pt x="67829" y="5251941"/>
                </a:cubicBezTo>
                <a:lnTo>
                  <a:pt x="0" y="520122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0">
            <a:extLst>
              <a:ext uri="{FF2B5EF4-FFF2-40B4-BE49-F238E27FC236}">
                <a16:creationId xmlns:a16="http://schemas.microsoft.com/office/drawing/2014/main" id="{96964194-5878-40D2-8EC0-DDC58387F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51850" cy="5654940"/>
          </a:xfrm>
          <a:custGeom>
            <a:avLst/>
            <a:gdLst>
              <a:gd name="connsiteX0" fmla="*/ 0 w 5269134"/>
              <a:gd name="connsiteY0" fmla="*/ 0 h 5654940"/>
              <a:gd name="connsiteX1" fmla="*/ 4227767 w 5269134"/>
              <a:gd name="connsiteY1" fmla="*/ 0 h 5654940"/>
              <a:gd name="connsiteX2" fmla="*/ 4312042 w 5269134"/>
              <a:gd name="connsiteY2" fmla="*/ 76595 h 5654940"/>
              <a:gd name="connsiteX3" fmla="*/ 5269134 w 5269134"/>
              <a:gd name="connsiteY3" fmla="*/ 2387221 h 5654940"/>
              <a:gd name="connsiteX4" fmla="*/ 2001415 w 5269134"/>
              <a:gd name="connsiteY4" fmla="*/ 5654940 h 5654940"/>
              <a:gd name="connsiteX5" fmla="*/ 198928 w 5269134"/>
              <a:gd name="connsiteY5" fmla="*/ 5113274 h 5654940"/>
              <a:gd name="connsiteX6" fmla="*/ 0 w 5269134"/>
              <a:gd name="connsiteY6" fmla="*/ 4969563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9134" h="5654940">
                <a:moveTo>
                  <a:pt x="0" y="0"/>
                </a:moveTo>
                <a:lnTo>
                  <a:pt x="4227767" y="0"/>
                </a:lnTo>
                <a:lnTo>
                  <a:pt x="4312042" y="76595"/>
                </a:lnTo>
                <a:cubicBezTo>
                  <a:pt x="4903383" y="667936"/>
                  <a:pt x="5269134" y="1484866"/>
                  <a:pt x="5269134" y="2387221"/>
                </a:cubicBezTo>
                <a:cubicBezTo>
                  <a:pt x="5269134" y="4191932"/>
                  <a:pt x="3806126" y="5654940"/>
                  <a:pt x="2001415" y="5654940"/>
                </a:cubicBezTo>
                <a:cubicBezTo>
                  <a:pt x="1335223" y="5654940"/>
                  <a:pt x="715593" y="5455584"/>
                  <a:pt x="198928" y="5113274"/>
                </a:cubicBezTo>
                <a:lnTo>
                  <a:pt x="0" y="49695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99" y="1908601"/>
            <a:ext cx="2876616" cy="110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6585" y="2060848"/>
            <a:ext cx="4208214" cy="3375920"/>
          </a:xfrm>
        </p:spPr>
        <p:txBody>
          <a:bodyPr anchor="t">
            <a:noAutofit/>
          </a:bodyPr>
          <a:lstStyle/>
          <a:p>
            <a:pPr marL="514350" indent="-514350">
              <a:lnSpc>
                <a:spcPct val="90000"/>
              </a:lnSpc>
              <a:buAutoNum type="arabicPeriod"/>
            </a:pPr>
            <a:r>
              <a:rPr lang="ru-RU" sz="1200" dirty="0"/>
              <a:t>Обучение добровольцев методикам поиска, наработанным отрядом «Лиза </a:t>
            </a:r>
            <a:r>
              <a:rPr lang="ru-RU" sz="1200" dirty="0" err="1"/>
              <a:t>Алерт</a:t>
            </a:r>
            <a:r>
              <a:rPr lang="ru-RU" sz="1200" dirty="0"/>
              <a:t>» за 7 лет существования в десятках тысяч поисков; 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ru-RU" sz="1200" dirty="0"/>
              <a:t>Распространение методик поиска в регионах, обучение населения на местах методикам и использованию техники;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ru-RU" sz="1200" dirty="0"/>
              <a:t>Развитие добровольчества в области поиска;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ru-RU" sz="1200" dirty="0"/>
              <a:t>Научно-исследовательская работа по анализу статистики, разработка методик поиска в разных условиях и при разных вводных (поиск детей и взрослых с различными ментальными отклонениями, поиск </a:t>
            </a:r>
            <a:r>
              <a:rPr lang="ru-RU" sz="1200" dirty="0" err="1"/>
              <a:t>суицидников</a:t>
            </a:r>
            <a:r>
              <a:rPr lang="ru-RU" sz="1200" dirty="0"/>
              <a:t>, поиск пожилых людей, поиск людей с теми или иными видами заболеваний, ограничивающими подвижность, и т. д.);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ru-RU" sz="1200" dirty="0"/>
              <a:t>Ресурсное обеспечение поисков – концентрация необходимого оборудования, выдача и учёт; 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ru-RU" sz="1200" dirty="0"/>
              <a:t>Профилактика и пропаганда правил безопасности для детей и взрослых;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Выстраивание эффективной системы взаимодействия с волонтёрскими организациями и органами исполнительной власти, силовыми и правоохранительными структурами при проведении поисково-спасательных операций.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970140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803325"/>
            <a:ext cx="3985902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b="1"/>
              <a:t>Региональные Ресурсные центры:</a:t>
            </a:r>
            <a:br>
              <a:rPr lang="ru-RU" sz="2800" b="1"/>
            </a:br>
            <a:r>
              <a:rPr lang="ru-RU" sz="2800" b="1"/>
              <a:t>Направления работы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937085" y="-2008"/>
            <a:ext cx="4206915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62605" y="-2"/>
            <a:ext cx="4081395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2C3E7595-12E7-4136-8B4A-324FFAD42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042" y="1994691"/>
            <a:ext cx="2847593" cy="109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204C1E17-B15C-4977-B2B3-AE78589BA9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2129646"/>
              </p:ext>
            </p:extLst>
          </p:nvPr>
        </p:nvGraphicFramePr>
        <p:xfrm>
          <a:off x="571500" y="2279018"/>
          <a:ext cx="3985907" cy="3375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36488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0719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11161"/>
            <a:ext cx="2501695" cy="5403370"/>
          </a:xfrm>
        </p:spPr>
        <p:txBody>
          <a:bodyPr>
            <a:normAutofit/>
          </a:bodyPr>
          <a:lstStyle/>
          <a:p>
            <a:r>
              <a:rPr lang="ru-RU" sz="2100" b="1" dirty="0">
                <a:solidFill>
                  <a:srgbClr val="FFFFFF"/>
                </a:solidFill>
              </a:rPr>
              <a:t>Организационная структура </a:t>
            </a:r>
            <a:br>
              <a:rPr lang="ru-RU" sz="2100" b="1" dirty="0">
                <a:solidFill>
                  <a:srgbClr val="FFFFFF"/>
                </a:solidFill>
              </a:rPr>
            </a:br>
            <a:r>
              <a:rPr lang="ru-RU" sz="2100" b="1" dirty="0">
                <a:solidFill>
                  <a:srgbClr val="FFFFFF"/>
                </a:solidFill>
              </a:rPr>
              <a:t>Регионального Ресурсного центра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90719" y="0"/>
            <a:ext cx="106556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55874"/>
            <a:ext cx="1501705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6035A8D3-C7CE-4701-9923-5F3EA22B4E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073424"/>
              </p:ext>
            </p:extLst>
          </p:nvPr>
        </p:nvGraphicFramePr>
        <p:xfrm>
          <a:off x="3605170" y="672412"/>
          <a:ext cx="5428758" cy="4267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A12AA4E-FBB5-48A3-A6D6-0E707A6A1D5B}"/>
              </a:ext>
            </a:extLst>
          </p:cNvPr>
          <p:cNvSpPr txBox="1"/>
          <p:nvPr/>
        </p:nvSpPr>
        <p:spPr>
          <a:xfrm>
            <a:off x="3799269" y="4941168"/>
            <a:ext cx="5040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IT</a:t>
            </a:r>
            <a:r>
              <a:rPr lang="ru-RU" dirty="0"/>
              <a:t>, юристы и бухгалтерия – аутсорсинг</a:t>
            </a:r>
          </a:p>
          <a:p>
            <a:r>
              <a:rPr lang="ru-RU" dirty="0"/>
              <a:t>ФОТ – в соответствии со средними зарплатами в регионе.</a:t>
            </a:r>
          </a:p>
        </p:txBody>
      </p:sp>
    </p:spTree>
    <p:extLst>
      <p:ext uri="{BB962C8B-B14F-4D97-AF65-F5344CB8AC3E}">
        <p14:creationId xmlns:p14="http://schemas.microsoft.com/office/powerpoint/2010/main" val="1983952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B0DF90E-6BAD-4E82-8FDF-717C9A357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13DCC859-0434-4BB8-B6C5-09C88AE698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840065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08E7ACFB-B791-4C23-8B17-013FEDC09A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68605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751" y="365125"/>
            <a:ext cx="7890527" cy="1325563"/>
          </a:xfrm>
        </p:spPr>
        <p:txBody>
          <a:bodyPr>
            <a:normAutofit/>
          </a:bodyPr>
          <a:lstStyle/>
          <a:p>
            <a:r>
              <a:rPr lang="ru-RU" b="1"/>
              <a:t>Требуемые ресурсы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255874"/>
            <a:ext cx="1501705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A4859D4E-873A-465A-B820-EB4BC5C7E0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44428"/>
              </p:ext>
            </p:extLst>
          </p:nvPr>
        </p:nvGraphicFramePr>
        <p:xfrm>
          <a:off x="628650" y="2022475"/>
          <a:ext cx="78867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94569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840065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68605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751" y="448253"/>
            <a:ext cx="7890527" cy="1325563"/>
          </a:xfrm>
        </p:spPr>
        <p:txBody>
          <a:bodyPr>
            <a:normAutofit/>
          </a:bodyPr>
          <a:lstStyle/>
          <a:p>
            <a:r>
              <a:rPr lang="ru-RU" b="1"/>
              <a:t>Дорожная карта: Шаг 1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733" y="6204751"/>
            <a:ext cx="1198860" cy="46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2628459-F248-45F9-85AF-EB536D7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402349"/>
              </p:ext>
            </p:extLst>
          </p:nvPr>
        </p:nvGraphicFramePr>
        <p:xfrm>
          <a:off x="628650" y="2191807"/>
          <a:ext cx="3702050" cy="3985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1654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840065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68605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751" y="448253"/>
            <a:ext cx="7890527" cy="1325563"/>
          </a:xfrm>
        </p:spPr>
        <p:txBody>
          <a:bodyPr>
            <a:normAutofit/>
          </a:bodyPr>
          <a:lstStyle/>
          <a:p>
            <a:r>
              <a:rPr lang="ru-RU" b="1" dirty="0"/>
              <a:t>Дорожная карта: Шаг 2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733" y="6204751"/>
            <a:ext cx="1198860" cy="46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2628459-F248-45F9-85AF-EB536D7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985406"/>
              </p:ext>
            </p:extLst>
          </p:nvPr>
        </p:nvGraphicFramePr>
        <p:xfrm>
          <a:off x="628650" y="2191807"/>
          <a:ext cx="6679654" cy="3985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88578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840065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68605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751" y="448253"/>
            <a:ext cx="7890527" cy="1325563"/>
          </a:xfrm>
        </p:spPr>
        <p:txBody>
          <a:bodyPr>
            <a:normAutofit/>
          </a:bodyPr>
          <a:lstStyle/>
          <a:p>
            <a:r>
              <a:rPr lang="ru-RU" b="1" dirty="0"/>
              <a:t>Дорожная карта: Шаг 3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733" y="6204751"/>
            <a:ext cx="1198860" cy="46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2628459-F248-45F9-85AF-EB536D7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990059"/>
              </p:ext>
            </p:extLst>
          </p:nvPr>
        </p:nvGraphicFramePr>
        <p:xfrm>
          <a:off x="628650" y="1700808"/>
          <a:ext cx="8047806" cy="489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72656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E1FC7B4-E4A7-4452-B413-1A623E3A72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9144000" cy="6861324"/>
          </a:xfrm>
          <a:prstGeom prst="rect">
            <a:avLst/>
          </a:prstGeom>
          <a:solidFill>
            <a:schemeClr val="bg1">
              <a:alpha val="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E0709AF0-24F0-4486-B189-BE6386BD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840065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1">
            <a:extLst>
              <a:ext uri="{FF2B5EF4-FFF2-40B4-BE49-F238E27FC236}">
                <a16:creationId xmlns:a16="http://schemas.microsoft.com/office/drawing/2014/main" id="{FBE3B62F-5853-4A3C-B050-6186351A7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686050" cy="6858000"/>
          </a:xfrm>
          <a:custGeom>
            <a:avLst/>
            <a:gdLst>
              <a:gd name="connsiteX0" fmla="*/ 0 w 3581400"/>
              <a:gd name="connsiteY0" fmla="*/ 0 h 6858000"/>
              <a:gd name="connsiteX1" fmla="*/ 405246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405246" y="0"/>
                </a:lnTo>
                <a:lnTo>
                  <a:pt x="3581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4751" y="448253"/>
            <a:ext cx="7890527" cy="1325563"/>
          </a:xfrm>
        </p:spPr>
        <p:txBody>
          <a:bodyPr>
            <a:normAutofit/>
          </a:bodyPr>
          <a:lstStyle/>
          <a:p>
            <a:r>
              <a:rPr lang="ru-RU" b="1" dirty="0"/>
              <a:t>Дорожная карта: Шаг 4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733" y="6204751"/>
            <a:ext cx="1198860" cy="46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92628459-F248-45F9-85AF-EB536D71E1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763451"/>
              </p:ext>
            </p:extLst>
          </p:nvPr>
        </p:nvGraphicFramePr>
        <p:xfrm>
          <a:off x="179512" y="1700808"/>
          <a:ext cx="8784976" cy="4896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4190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546</Words>
  <Application>Microsoft Office PowerPoint</Application>
  <PresentationFormat>Экран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Региональные Ресурсные центры: Дорожная карта</vt:lpstr>
      <vt:lpstr>Региональные Ресурсные центры: цели и задачи </vt:lpstr>
      <vt:lpstr>Региональные Ресурсные центры: Направления работы</vt:lpstr>
      <vt:lpstr>Организационная структура  Регионального Ресурсного центра</vt:lpstr>
      <vt:lpstr>Требуемые ресурсы</vt:lpstr>
      <vt:lpstr>Дорожная карта: Шаг 1</vt:lpstr>
      <vt:lpstr>Дорожная карта: Шаг 2</vt:lpstr>
      <vt:lpstr>Дорожная карта: Шаг 3</vt:lpstr>
      <vt:lpstr>Дорожная карта: Шаг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Региональные Ресурсные центры: Дорожная карта</dc:title>
  <dc:creator>Олег Леонов</dc:creator>
  <cp:lastModifiedBy>Олег Леонов</cp:lastModifiedBy>
  <cp:revision>3</cp:revision>
  <dcterms:created xsi:type="dcterms:W3CDTF">2018-07-17T23:33:46Z</dcterms:created>
  <dcterms:modified xsi:type="dcterms:W3CDTF">2018-07-17T23:54:54Z</dcterms:modified>
</cp:coreProperties>
</file>